
<file path=[Content_Types].xml><?xml version="1.0" encoding="utf-8"?>
<Types xmlns="http://schemas.openxmlformats.org/package/2006/content-types">
  <Default ContentType="image/x-emf" Extension="emf"/>
  <Default ContentType="image/jpeg" Extension="jpeg"/>
  <Default ContentType="image/jpg" Extension="jpg"/>
  <Default ContentType="image/png" Extension="png"/>
  <Default ContentType="application/vnd.openxmlformats-package.relationships+xml" Extension="rels"/>
  <Default ContentType="image/tiff" Extension="tif"/>
  <Default ContentType="image/vnd.ms-photo" Extension="wdp"/>
  <Default ContentType="application/xml" Extension="xml"/>
  <Override ContentType="application/vnd.openxmlformats-officedocument.custom-properties+xml" PartName="/docProps/custom.xml"/>
  <Override ContentType="application/vnd.openxmlformats-officedocument.customXmlProperties+xml" PartName="/customXml/itemProps1.xml"/>
  <Override ContentType="application/vnd.openxmlformats-officedocument.customXmlProperties+xml" PartName="/customXml/itemProps2.xml"/>
  <Override ContentType="application/vnd.openxmlformats-officedocument.customXmlProperties+xml" PartName="/customXml/itemProps3.xml"/>
  <Override ContentType="application/vnd.openxmlformats-officedocument.extended-properties+xml" PartName="/docProps/app.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10.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presProps+xml" PartName="/ppt/presProps.xml"/>
  <Override ContentType="application/vnd.openxmlformats-officedocument.presentationml.presentation.main+xml" PartName="/ppt/presentation.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100.xml"/>
  <Override ContentType="application/vnd.openxmlformats-officedocument.presentationml.slide+xml" PartName="/ppt/slides/slide101.xml"/>
  <Override ContentType="application/vnd.openxmlformats-officedocument.presentationml.slide+xml" PartName="/ppt/slides/slide102.xml"/>
  <Override ContentType="application/vnd.openxmlformats-officedocument.presentationml.slide+xml" PartName="/ppt/slides/slide103.xml"/>
  <Override ContentType="application/vnd.openxmlformats-officedocument.presentationml.slide+xml" PartName="/ppt/slides/slide104.xml"/>
  <Override ContentType="application/vnd.openxmlformats-officedocument.presentationml.slide+xml" PartName="/ppt/slides/slide105.xml"/>
  <Override ContentType="application/vnd.openxmlformats-officedocument.presentationml.slide+xml" PartName="/ppt/slides/slide106.xml"/>
  <Override ContentType="application/vnd.openxmlformats-officedocument.presentationml.slide+xml" PartName="/ppt/slides/slide107.xml"/>
  <Override ContentType="application/vnd.openxmlformats-officedocument.presentationml.slide+xml" PartName="/ppt/slides/slide108.xml"/>
  <Override ContentType="application/vnd.openxmlformats-officedocument.presentationml.slide+xml" PartName="/ppt/slides/slide109.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111.xml"/>
  <Override ContentType="application/vnd.openxmlformats-officedocument.presentationml.slide+xml" PartName="/ppt/slides/slide112.xml"/>
  <Override ContentType="application/vnd.openxmlformats-officedocument.presentationml.slide+xml" PartName="/ppt/slides/slide113.xml"/>
  <Override ContentType="application/vnd.openxmlformats-officedocument.presentationml.slide+xml" PartName="/ppt/slides/slide114.xml"/>
  <Override ContentType="application/vnd.openxmlformats-officedocument.presentationml.slide+xml" PartName="/ppt/slides/slide115.xml"/>
  <Override ContentType="application/vnd.openxmlformats-officedocument.presentationml.slide+xml" PartName="/ppt/slides/slide116.xml"/>
  <Override ContentType="application/vnd.openxmlformats-officedocument.presentationml.slide+xml" PartName="/ppt/slides/slide117.xml"/>
  <Override ContentType="application/vnd.openxmlformats-officedocument.presentationml.slide+xml" PartName="/ppt/slides/slide118.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slide+xml" PartName="/ppt/slides/slide64.xml"/>
  <Override ContentType="application/vnd.openxmlformats-officedocument.presentationml.slide+xml" PartName="/ppt/slides/slide65.xml"/>
  <Override ContentType="application/vnd.openxmlformats-officedocument.presentationml.slide+xml" PartName="/ppt/slides/slide66.xml"/>
  <Override ContentType="application/vnd.openxmlformats-officedocument.presentationml.slide+xml" PartName="/ppt/slides/slide67.xml"/>
  <Override ContentType="application/vnd.openxmlformats-officedocument.presentationml.slide+xml" PartName="/ppt/slides/slide68.xml"/>
  <Override ContentType="application/vnd.openxmlformats-officedocument.presentationml.slide+xml" PartName="/ppt/slides/slide69.xml"/>
  <Override ContentType="application/vnd.openxmlformats-officedocument.presentationml.slide+xml" PartName="/ppt/slides/slide7.xml"/>
  <Override ContentType="application/vnd.openxmlformats-officedocument.presentationml.slide+xml" PartName="/ppt/slides/slide70.xml"/>
  <Override ContentType="application/vnd.openxmlformats-officedocument.presentationml.slide+xml" PartName="/ppt/slides/slide71.xml"/>
  <Override ContentType="application/vnd.openxmlformats-officedocument.presentationml.slide+xml" PartName="/ppt/slides/slide72.xml"/>
  <Override ContentType="application/vnd.openxmlformats-officedocument.presentationml.slide+xml" PartName="/ppt/slides/slide73.xml"/>
  <Override ContentType="application/vnd.openxmlformats-officedocument.presentationml.slide+xml" PartName="/ppt/slides/slide74.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77.xml"/>
  <Override ContentType="application/vnd.openxmlformats-officedocument.presentationml.slide+xml" PartName="/ppt/slides/slide78.xml"/>
  <Override ContentType="application/vnd.openxmlformats-officedocument.presentationml.slide+xml" PartName="/ppt/slides/slide79.xml"/>
  <Override ContentType="application/vnd.openxmlformats-officedocument.presentationml.slide+xml" PartName="/ppt/slides/slide8.xml"/>
  <Override ContentType="application/vnd.openxmlformats-officedocument.presentationml.slide+xml" PartName="/ppt/slides/slide80.xml"/>
  <Override ContentType="application/vnd.openxmlformats-officedocument.presentationml.slide+xml" PartName="/ppt/slides/slide81.xml"/>
  <Override ContentType="application/vnd.openxmlformats-officedocument.presentationml.slide+xml" PartName="/ppt/slides/slide82.xml"/>
  <Override ContentType="application/vnd.openxmlformats-officedocument.presentationml.slide+xml" PartName="/ppt/slides/slide83.xml"/>
  <Override ContentType="application/vnd.openxmlformats-officedocument.presentationml.slide+xml" PartName="/ppt/slides/slide84.xml"/>
  <Override ContentType="application/vnd.openxmlformats-officedocument.presentationml.slide+xml" PartName="/ppt/slides/slide85.xml"/>
  <Override ContentType="application/vnd.openxmlformats-officedocument.presentationml.slide+xml" PartName="/ppt/slides/slide86.xml"/>
  <Override ContentType="application/vnd.openxmlformats-officedocument.presentationml.slide+xml" PartName="/ppt/slides/slide87.xml"/>
  <Override ContentType="application/vnd.openxmlformats-officedocument.presentationml.slide+xml" PartName="/ppt/slides/slide88.xml"/>
  <Override ContentType="application/vnd.openxmlformats-officedocument.presentationml.slide+xml" PartName="/ppt/slides/slide89.xml"/>
  <Override ContentType="application/vnd.openxmlformats-officedocument.presentationml.slide+xml" PartName="/ppt/slides/slide9.xml"/>
  <Override ContentType="application/vnd.openxmlformats-officedocument.presentationml.slide+xml" PartName="/ppt/slides/slide90.xml"/>
  <Override ContentType="application/vnd.openxmlformats-officedocument.presentationml.slide+xml" PartName="/ppt/slides/slide91.xml"/>
  <Override ContentType="application/vnd.openxmlformats-officedocument.presentationml.slide+xml" PartName="/ppt/slides/slide92.xml"/>
  <Override ContentType="application/vnd.openxmlformats-officedocument.presentationml.slide+xml" PartName="/ppt/slides/slide93.xml"/>
  <Override ContentType="application/vnd.openxmlformats-officedocument.presentationml.slide+xml" PartName="/ppt/slides/slide94.xml"/>
  <Override ContentType="application/vnd.openxmlformats-officedocument.presentationml.slide+xml" PartName="/ppt/slides/slide95.xml"/>
  <Override ContentType="application/vnd.openxmlformats-officedocument.presentationml.slide+xml" PartName="/ppt/slides/slide96.xml"/>
  <Override ContentType="application/vnd.openxmlformats-officedocument.presentationml.slide+xml" PartName="/ppt/slides/slide97.xml"/>
  <Override ContentType="application/vnd.openxmlformats-officedocument.presentationml.slide+xml" PartName="/ppt/slides/slide98.xml"/>
  <Override ContentType="application/vnd.openxmlformats-officedocument.presentationml.slide+xml" PartName="/ppt/slides/slide99.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Layout+xml" PartName="/ppt/slideLayouts/slideLayout14.xml"/>
  <Override ContentType="application/vnd.openxmlformats-officedocument.presentationml.slideLayout+xml" PartName="/ppt/slideLayouts/slideLayout15.xml"/>
  <Override ContentType="application/vnd.openxmlformats-officedocument.presentationml.slideLayout+xml" PartName="/ppt/slideLayouts/slideLayout16.xml"/>
  <Override ContentType="application/vnd.openxmlformats-officedocument.presentationml.slideLayout+xml" PartName="/ppt/slideLayouts/slideLayout17.xml"/>
  <Override ContentType="application/vnd.openxmlformats-officedocument.presentationml.slideLayout+xml" PartName="/ppt/slideLayouts/slideLayout18.xml"/>
  <Override ContentType="application/vnd.openxmlformats-officedocument.presentationml.slideLayout+xml" PartName="/ppt/slideLayouts/slideLayout19.xml"/>
  <Override ContentType="application/vnd.openxmlformats-officedocument.presentationml.slideLayout+xml" PartName="/ppt/slideLayouts/slideLayout2.xml"/>
  <Override ContentType="application/vnd.openxmlformats-officedocument.presentationml.slideLayout+xml" PartName="/ppt/slideLayouts/slideLayout20.xml"/>
  <Override ContentType="application/vnd.openxmlformats-officedocument.presentationml.slideLayout+xml" PartName="/ppt/slideLayouts/slideLayout21.xml"/>
  <Override ContentType="application/vnd.openxmlformats-officedocument.presentationml.slideLayout+xml" PartName="/ppt/slideLayouts/slideLayout22.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25.xml"/>
  <Override ContentType="application/vnd.openxmlformats-officedocument.presentationml.slideLayout+xml" PartName="/ppt/slideLayouts/slideLayout26.xml"/>
  <Override ContentType="application/vnd.openxmlformats-officedocument.presentationml.slideLayout+xml" PartName="/ppt/slideLayouts/slideLayout27.xml"/>
  <Override ContentType="application/vnd.openxmlformats-officedocument.presentationml.slideLayout+xml" PartName="/ppt/slideLayouts/slideLayout28.xml"/>
  <Override ContentType="application/vnd.openxmlformats-officedocument.presentationml.slideLayout+xml" PartName="/ppt/slideLayouts/slideLayout29.xml"/>
  <Override ContentType="application/vnd.openxmlformats-officedocument.presentationml.slideLayout+xml" PartName="/ppt/slideLayouts/slideLayout3.xml"/>
  <Override ContentType="application/vnd.openxmlformats-officedocument.presentationml.slideLayout+xml" PartName="/ppt/slideLayouts/slideLayout30.xml"/>
  <Override ContentType="application/vnd.openxmlformats-officedocument.presentationml.slideLayout+xml" PartName="/ppt/slideLayouts/slideLayout31.xml"/>
  <Override ContentType="application/vnd.openxmlformats-officedocument.presentationml.slideLayout+xml" PartName="/ppt/slideLayouts/slideLayout32.xml"/>
  <Override ContentType="application/vnd.openxmlformats-officedocument.presentationml.slideLayout+xml" PartName="/ppt/slideLayouts/slideLayout33.xml"/>
  <Override ContentType="application/vnd.openxmlformats-officedocument.presentationml.slideLayout+xml" PartName="/ppt/slideLayouts/slideLayout34.xml"/>
  <Override ContentType="application/vnd.openxmlformats-officedocument.presentationml.slideLayout+xml" PartName="/ppt/slideLayouts/slideLayout35.xml"/>
  <Override ContentType="application/vnd.openxmlformats-officedocument.presentationml.slideLayout+xml" PartName="/ppt/slideLayouts/slideLayout36.xml"/>
  <Override ContentType="application/vnd.openxmlformats-officedocument.presentationml.slideLayout+xml" PartName="/ppt/slideLayouts/slideLayout37.xml"/>
  <Override ContentType="application/vnd.openxmlformats-officedocument.presentationml.slideLayout+xml" PartName="/ppt/slideLayouts/slideLayout38.xml"/>
  <Override ContentType="application/vnd.openxmlformats-officedocument.presentationml.slideLayout+xml" PartName="/ppt/slideLayouts/slideLayout39.xml"/>
  <Override ContentType="application/vnd.openxmlformats-officedocument.presentationml.slideLayout+xml" PartName="/ppt/slideLayouts/slideLayout4.xml"/>
  <Override ContentType="application/vnd.openxmlformats-officedocument.presentationml.slideLayout+xml" PartName="/ppt/slideLayouts/slideLayout40.xml"/>
  <Override ContentType="application/vnd.openxmlformats-officedocument.presentationml.slideLayout+xml" PartName="/ppt/slideLayouts/slideLayout41.xml"/>
  <Override ContentType="application/vnd.openxmlformats-officedocument.presentationml.slideLayout+xml" PartName="/ppt/slideLayouts/slideLayout42.xml"/>
  <Override ContentType="application/vnd.openxmlformats-officedocument.presentationml.slideLayout+xml" PartName="/ppt/slideLayouts/slideLayout43.xml"/>
  <Override ContentType="application/vnd.openxmlformats-officedocument.presentationml.slideLayout+xml" PartName="/ppt/slideLayouts/slideLayout4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Master+xml" PartName="/ppt/slideMasters/slideMaster2.xml"/>
  <Override ContentType="application/vnd.openxmlformats-officedocument.presentationml.slideMaster+xml" PartName="/ppt/slideMasters/slideMaster3.xml"/>
  <Override ContentType="application/vnd.openxmlformats-officedocument.presentationml.slideMaster+xml" PartName="/ppt/slideMasters/slideMaster4.xml"/>
  <Override ContentType="application/vnd.openxmlformats-officedocument.presentationml.tableStyles+xml" PartName="/ppt/tableStyles.xml"/>
  <Override ContentType="application/vnd.openxmlformats-officedocument.presentationml.viewProps+xml" PartName="/ppt/view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package.core-properties+xml" PartName="/docProps/core.xml"/>
</Types>
</file>

<file path=_rels/.rels><?xml version="1.0" encoding="UTF-8" standalone="yes"?><Relationships xmlns="http://schemas.openxmlformats.org/package/2006/relationships"><Relationship Id="rId5" Target="ppt/presentation.xml" Type="http://schemas.openxmlformats.org/officeDocument/2006/relationships/officeDocument"/><Relationship Id="rId4" Target="docProps/custom.xml" Type="http://schemas.openxmlformats.org/officeDocument/2006/relationships/custom-properties"/><Relationship Id="rId3" Target="docProps/core.xml" Type="http://schemas.openxmlformats.org/package/2006/relationships/metadata/core-properties"/><Relationship Id="rId2" Target="docProps/app.xml" Type="http://schemas.openxmlformats.org/officeDocument/2006/relationships/extended-properties"/><Relationship Id="rId1" Target="docProps/thumbnail.jpeg" Type="http://schemas.openxmlformats.org/package/2006/relationships/metadata/thumbnai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8"/>
    <p:sldMasterId id="2147483693" r:id="rId9"/>
    <p:sldMasterId id="2147483694" r:id="rId10"/>
    <p:sldMasterId id="2147483695" r:id="rId11"/>
  </p:sldMasterIdLst>
  <p:notesMasterIdLst>
    <p:notesMasterId r:id="rId12"/>
  </p:notesMasterIdLst>
  <p:sldIdLst>
    <p:sldId id="256"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 id="280" r:id="rId37"/>
    <p:sldId id="281" r:id="rId38"/>
    <p:sldId id="282" r:id="rId39"/>
    <p:sldId id="283" r:id="rId40"/>
    <p:sldId id="284" r:id="rId41"/>
    <p:sldId id="285" r:id="rId42"/>
    <p:sldId id="286" r:id="rId43"/>
    <p:sldId id="287" r:id="rId44"/>
    <p:sldId id="288" r:id="rId45"/>
    <p:sldId id="289" r:id="rId46"/>
    <p:sldId id="290" r:id="rId47"/>
    <p:sldId id="291" r:id="rId48"/>
    <p:sldId id="292" r:id="rId49"/>
    <p:sldId id="293" r:id="rId50"/>
    <p:sldId id="294" r:id="rId51"/>
    <p:sldId id="295" r:id="rId52"/>
    <p:sldId id="296" r:id="rId53"/>
    <p:sldId id="297" r:id="rId54"/>
    <p:sldId id="298" r:id="rId55"/>
    <p:sldId id="299" r:id="rId56"/>
    <p:sldId id="300" r:id="rId57"/>
    <p:sldId id="301" r:id="rId58"/>
    <p:sldId id="302" r:id="rId59"/>
    <p:sldId id="303" r:id="rId60"/>
    <p:sldId id="304" r:id="rId61"/>
    <p:sldId id="305" r:id="rId62"/>
    <p:sldId id="306" r:id="rId63"/>
    <p:sldId id="307" r:id="rId64"/>
    <p:sldId id="308" r:id="rId65"/>
    <p:sldId id="309" r:id="rId66"/>
    <p:sldId id="310" r:id="rId67"/>
    <p:sldId id="311" r:id="rId68"/>
    <p:sldId id="312" r:id="rId69"/>
    <p:sldId id="313" r:id="rId70"/>
    <p:sldId id="314" r:id="rId71"/>
    <p:sldId id="315" r:id="rId72"/>
    <p:sldId id="316" r:id="rId73"/>
    <p:sldId id="317" r:id="rId74"/>
    <p:sldId id="318" r:id="rId75"/>
    <p:sldId id="319" r:id="rId76"/>
    <p:sldId id="320" r:id="rId77"/>
    <p:sldId id="321" r:id="rId78"/>
    <p:sldId id="322" r:id="rId79"/>
    <p:sldId id="323" r:id="rId80"/>
    <p:sldId id="324" r:id="rId81"/>
    <p:sldId id="325" r:id="rId82"/>
    <p:sldId id="326" r:id="rId83"/>
    <p:sldId id="327" r:id="rId84"/>
    <p:sldId id="328" r:id="rId85"/>
    <p:sldId id="329" r:id="rId86"/>
    <p:sldId id="330" r:id="rId87"/>
    <p:sldId id="331" r:id="rId88"/>
    <p:sldId id="332" r:id="rId89"/>
    <p:sldId id="333" r:id="rId90"/>
    <p:sldId id="334" r:id="rId91"/>
    <p:sldId id="335" r:id="rId92"/>
    <p:sldId id="336" r:id="rId93"/>
    <p:sldId id="337" r:id="rId94"/>
    <p:sldId id="338" r:id="rId95"/>
    <p:sldId id="339" r:id="rId96"/>
    <p:sldId id="340" r:id="rId97"/>
    <p:sldId id="341" r:id="rId98"/>
    <p:sldId id="342" r:id="rId99"/>
    <p:sldId id="343" r:id="rId100"/>
    <p:sldId id="344" r:id="rId101"/>
    <p:sldId id="345" r:id="rId102"/>
    <p:sldId id="346" r:id="rId103"/>
    <p:sldId id="347" r:id="rId104"/>
    <p:sldId id="348" r:id="rId105"/>
    <p:sldId id="349" r:id="rId106"/>
    <p:sldId id="350" r:id="rId107"/>
    <p:sldId id="351" r:id="rId108"/>
    <p:sldId id="352" r:id="rId109"/>
    <p:sldId id="353" r:id="rId110"/>
    <p:sldId id="354" r:id="rId111"/>
    <p:sldId id="355" r:id="rId112"/>
    <p:sldId id="356" r:id="rId113"/>
    <p:sldId id="357" r:id="rId114"/>
    <p:sldId id="358" r:id="rId115"/>
    <p:sldId id="359" r:id="rId116"/>
    <p:sldId id="360" r:id="rId117"/>
    <p:sldId id="361" r:id="rId118"/>
    <p:sldId id="362" r:id="rId119"/>
    <p:sldId id="363" r:id="rId120"/>
    <p:sldId id="364" r:id="rId121"/>
    <p:sldId id="365" r:id="rId122"/>
    <p:sldId id="366" r:id="rId123"/>
    <p:sldId id="367" r:id="rId124"/>
    <p:sldId id="368" r:id="rId125"/>
    <p:sldId id="369" r:id="rId126"/>
    <p:sldId id="370" r:id="rId127"/>
    <p:sldId id="371" r:id="rId128"/>
    <p:sldId id="372" r:id="rId129"/>
    <p:sldId id="373" r:id="rId130"/>
  </p:sldIdLst>
  <p:sldSz cx="12192000" cy="6858000"/>
  <p:notesSz cx="6858000" cy="9144000"/>
  <p:defaultTextStyle>
    <a:defPPr>
      <a:defRPr lang="en-US"/>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591"/>
    <a:srgbClr val="FFDB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autoAdjust="0" sz="18182"/>
    <p:restoredTop autoAdjust="0" sz="89322"/>
  </p:normalViewPr>
  <p:slideViewPr>
    <p:cSldViewPr snapToGrid="0">
      <p:cViewPr varScale="1">
        <p:scale>
          <a:sx d="100" n="55"/>
          <a:sy d="100" n="55"/>
        </p:scale>
        <p:origin x="544" y="32"/>
      </p:cViewPr>
      <p:guideLst/>
    </p:cSldViewPr>
  </p:slideViewPr>
  <p:notesTextViewPr>
    <p:cViewPr>
      <p:scale>
        <a:sx d="1" n="1"/>
        <a:sy d="1" n="1"/>
      </p:scale>
      <p:origin x="0" y="0"/>
    </p:cViewPr>
  </p:notesTextViewPr>
  <p:sorterViewPr>
    <p:cViewPr varScale="1">
      <p:scale>
        <a:sx d="1" n="1"/>
        <a:sy d="1" n="1"/>
      </p:scale>
      <p:origin x="0" y="0"/>
    </p:cViewPr>
  </p:sorterViewPr>
  <p:gridSpacing cx="76200" cy="76200"/>
</p:viewPr>
</file>

<file path=ppt/_rels/presentation.xml.rels><?xml version="1.0" encoding="UTF-8" standalone="yes"?><Relationships xmlns="http://schemas.openxmlformats.org/package/2006/relationships"><Relationship Id="rId130" Target="slides/slide118.xml" Type="http://schemas.openxmlformats.org/officeDocument/2006/relationships/slide"/><Relationship Id="rId126" Target="slides/slide114.xml" Type="http://schemas.openxmlformats.org/officeDocument/2006/relationships/slide"/><Relationship Id="rId125" Target="slides/slide113.xml" Type="http://schemas.openxmlformats.org/officeDocument/2006/relationships/slide"/><Relationship Id="rId124" Target="slides/slide112.xml" Type="http://schemas.openxmlformats.org/officeDocument/2006/relationships/slide"/><Relationship Id="rId123" Target="slides/slide111.xml" Type="http://schemas.openxmlformats.org/officeDocument/2006/relationships/slide"/><Relationship Id="rId122" Target="slides/slide110.xml" Type="http://schemas.openxmlformats.org/officeDocument/2006/relationships/slide"/><Relationship Id="rId121" Target="slides/slide109.xml" Type="http://schemas.openxmlformats.org/officeDocument/2006/relationships/slide"/><Relationship Id="rId120" Target="slides/slide108.xml" Type="http://schemas.openxmlformats.org/officeDocument/2006/relationships/slide"/><Relationship Id="rId116" Target="slides/slide104.xml" Type="http://schemas.openxmlformats.org/officeDocument/2006/relationships/slide"/><Relationship Id="rId106" Target="slides/slide94.xml" Type="http://schemas.openxmlformats.org/officeDocument/2006/relationships/slide"/><Relationship Id="rId115" Target="slides/slide103.xml" Type="http://schemas.openxmlformats.org/officeDocument/2006/relationships/slide"/><Relationship Id="rId99" Target="slides/slide87.xml" Type="http://schemas.openxmlformats.org/officeDocument/2006/relationships/slide"/><Relationship Id="rId114" Target="slides/slide102.xml" Type="http://schemas.openxmlformats.org/officeDocument/2006/relationships/slide"/><Relationship Id="rId98" Target="slides/slide86.xml" Type="http://schemas.openxmlformats.org/officeDocument/2006/relationships/slide"/><Relationship Id="rId93" Target="slides/slide81.xml" Type="http://schemas.openxmlformats.org/officeDocument/2006/relationships/slide"/><Relationship Id="rId92" Target="slides/slide80.xml" Type="http://schemas.openxmlformats.org/officeDocument/2006/relationships/slide"/><Relationship Id="rId91" Target="slides/slide79.xml" Type="http://schemas.openxmlformats.org/officeDocument/2006/relationships/slide"/><Relationship Id="rId90" Target="slides/slide78.xml" Type="http://schemas.openxmlformats.org/officeDocument/2006/relationships/slide"/><Relationship Id="rId83" Target="slides/slide71.xml" Type="http://schemas.openxmlformats.org/officeDocument/2006/relationships/slide"/><Relationship Id="rId82" Target="slides/slide70.xml" Type="http://schemas.openxmlformats.org/officeDocument/2006/relationships/slide"/><Relationship Id="rId81" Target="slides/slide69.xml" Type="http://schemas.openxmlformats.org/officeDocument/2006/relationships/slide"/><Relationship Id="rId80" Target="slides/slide68.xml" Type="http://schemas.openxmlformats.org/officeDocument/2006/relationships/slide"/><Relationship Id="rId73" Target="slides/slide61.xml" Type="http://schemas.openxmlformats.org/officeDocument/2006/relationships/slide"/><Relationship Id="rId72" Target="slides/slide60.xml" Type="http://schemas.openxmlformats.org/officeDocument/2006/relationships/slide"/><Relationship Id="rId71" Target="slides/slide59.xml" Type="http://schemas.openxmlformats.org/officeDocument/2006/relationships/slide"/><Relationship Id="rId70" Target="slides/slide58.xml" Type="http://schemas.openxmlformats.org/officeDocument/2006/relationships/slide"/><Relationship Id="rId113" Target="slides/slide101.xml" Type="http://schemas.openxmlformats.org/officeDocument/2006/relationships/slide"/><Relationship Id="rId97" Target="slides/slide85.xml" Type="http://schemas.openxmlformats.org/officeDocument/2006/relationships/slide"/><Relationship Id="rId63" Target="slides/slide51.xml" Type="http://schemas.openxmlformats.org/officeDocument/2006/relationships/slide"/><Relationship Id="rId112" Target="slides/slide100.xml" Type="http://schemas.openxmlformats.org/officeDocument/2006/relationships/slide"/><Relationship Id="rId96" Target="slides/slide84.xml" Type="http://schemas.openxmlformats.org/officeDocument/2006/relationships/slide"/><Relationship Id="rId62" Target="slides/slide50.xml" Type="http://schemas.openxmlformats.org/officeDocument/2006/relationships/slide"/><Relationship Id="rId111" Target="slides/slide99.xml" Type="http://schemas.openxmlformats.org/officeDocument/2006/relationships/slide"/><Relationship Id="rId95" Target="slides/slide83.xml" Type="http://schemas.openxmlformats.org/officeDocument/2006/relationships/slide"/><Relationship Id="rId61" Target="slides/slide49.xml" Type="http://schemas.openxmlformats.org/officeDocument/2006/relationships/slide"/><Relationship Id="rId110" Target="slides/slide98.xml" Type="http://schemas.openxmlformats.org/officeDocument/2006/relationships/slide"/><Relationship Id="rId94" Target="slides/slide82.xml" Type="http://schemas.openxmlformats.org/officeDocument/2006/relationships/slide"/><Relationship Id="rId60" Target="slides/slide48.xml" Type="http://schemas.openxmlformats.org/officeDocument/2006/relationships/slide"/><Relationship Id="rId103" Target="slides/slide91.xml" Type="http://schemas.openxmlformats.org/officeDocument/2006/relationships/slide"/><Relationship Id="rId87" Target="slides/slide75.xml" Type="http://schemas.openxmlformats.org/officeDocument/2006/relationships/slide"/><Relationship Id="rId53" Target="slides/slide41.xml" Type="http://schemas.openxmlformats.org/officeDocument/2006/relationships/slide"/><Relationship Id="rId102" Target="slides/slide90.xml" Type="http://schemas.openxmlformats.org/officeDocument/2006/relationships/slide"/><Relationship Id="rId86" Target="slides/slide74.xml" Type="http://schemas.openxmlformats.org/officeDocument/2006/relationships/slide"/><Relationship Id="rId52" Target="slides/slide40.xml" Type="http://schemas.openxmlformats.org/officeDocument/2006/relationships/slide"/><Relationship Id="rId101" Target="slides/slide89.xml" Type="http://schemas.openxmlformats.org/officeDocument/2006/relationships/slide"/><Relationship Id="rId85" Target="slides/slide73.xml" Type="http://schemas.openxmlformats.org/officeDocument/2006/relationships/slide"/><Relationship Id="rId51" Target="slides/slide39.xml" Type="http://schemas.openxmlformats.org/officeDocument/2006/relationships/slide"/><Relationship Id="rId100" Target="slides/slide88.xml" Type="http://schemas.openxmlformats.org/officeDocument/2006/relationships/slide"/><Relationship Id="rId84" Target="slides/slide72.xml" Type="http://schemas.openxmlformats.org/officeDocument/2006/relationships/slide"/><Relationship Id="rId50" Target="slides/slide38.xml" Type="http://schemas.openxmlformats.org/officeDocument/2006/relationships/slide"/><Relationship Id="rId24" Target="slides/slide12.xml" Type="http://schemas.openxmlformats.org/officeDocument/2006/relationships/slide"/><Relationship Id="rId5" Target="../customXml/item2.xml" Type="http://schemas.openxmlformats.org/officeDocument/2006/relationships/customXml"/><Relationship Id="rId39" Target="slides/slide27.xml" Type="http://schemas.openxmlformats.org/officeDocument/2006/relationships/slide"/><Relationship Id="rId23" Target="slides/slide11.xml" Type="http://schemas.openxmlformats.org/officeDocument/2006/relationships/slide"/><Relationship Id="rId4" Target="tableStyles.xml" Type="http://schemas.openxmlformats.org/officeDocument/2006/relationships/tableStyles"/><Relationship Id="rId38" Target="slides/slide26.xml" Type="http://schemas.openxmlformats.org/officeDocument/2006/relationships/slide"/><Relationship Id="rId109" Target="slides/slide97.xml" Type="http://schemas.openxmlformats.org/officeDocument/2006/relationships/slide"/><Relationship Id="rId22" Target="slides/slide10.xml" Type="http://schemas.openxmlformats.org/officeDocument/2006/relationships/slide"/><Relationship Id="rId3" Target="presProps.xml" Type="http://schemas.openxmlformats.org/officeDocument/2006/relationships/presProps"/><Relationship Id="rId37" Target="slides/slide25.xml" Type="http://schemas.openxmlformats.org/officeDocument/2006/relationships/slide"/><Relationship Id="rId108" Target="slides/slide96.xml" Type="http://schemas.openxmlformats.org/officeDocument/2006/relationships/slide"/><Relationship Id="rId21" Target="slides/slide9.xml" Type="http://schemas.openxmlformats.org/officeDocument/2006/relationships/slide"/><Relationship Id="rId2" Target="viewProps.xml" Type="http://schemas.openxmlformats.org/officeDocument/2006/relationships/viewProps"/><Relationship Id="rId36" Target="slides/slide24.xml" Type="http://schemas.openxmlformats.org/officeDocument/2006/relationships/slide"/><Relationship Id="rId69" Target="slides/slide57.xml" Type="http://schemas.openxmlformats.org/officeDocument/2006/relationships/slide"/><Relationship Id="rId107" Target="slides/slide95.xml" Type="http://schemas.openxmlformats.org/officeDocument/2006/relationships/slide"/><Relationship Id="rId20" Target="slides/slide8.xml" Type="http://schemas.openxmlformats.org/officeDocument/2006/relationships/slide"/><Relationship Id="rId1" Target="theme/theme1.xml" Type="http://schemas.openxmlformats.org/officeDocument/2006/relationships/theme"/><Relationship Id="rId35" Target="slides/slide23.xml" Type="http://schemas.openxmlformats.org/officeDocument/2006/relationships/slide"/><Relationship Id="rId68" Target="slides/slide56.xml" Type="http://schemas.openxmlformats.org/officeDocument/2006/relationships/slide"/><Relationship Id="rId34" Target="slides/slide22.xml" Type="http://schemas.openxmlformats.org/officeDocument/2006/relationships/slide"/><Relationship Id="rId67" Target="slides/slide55.xml" Type="http://schemas.openxmlformats.org/officeDocument/2006/relationships/slide"/><Relationship Id="rId33" Target="slides/slide21.xml" Type="http://schemas.openxmlformats.org/officeDocument/2006/relationships/slide"/><Relationship Id="rId66" Target="slides/slide54.xml" Type="http://schemas.openxmlformats.org/officeDocument/2006/relationships/slide"/><Relationship Id="rId119" Target="slides/slide107.xml" Type="http://schemas.openxmlformats.org/officeDocument/2006/relationships/slide"/><Relationship Id="rId32" Target="slides/slide20.xml" Type="http://schemas.openxmlformats.org/officeDocument/2006/relationships/slide"/><Relationship Id="rId65" Target="slides/slide53.xml" Type="http://schemas.openxmlformats.org/officeDocument/2006/relationships/slide"/><Relationship Id="rId118" Target="slides/slide106.xml" Type="http://schemas.openxmlformats.org/officeDocument/2006/relationships/slide"/><Relationship Id="rId31" Target="slides/slide19.xml" Type="http://schemas.openxmlformats.org/officeDocument/2006/relationships/slide"/><Relationship Id="rId64" Target="slides/slide52.xml" Type="http://schemas.openxmlformats.org/officeDocument/2006/relationships/slide"/><Relationship Id="rId117" Target="slides/slide105.xml" Type="http://schemas.openxmlformats.org/officeDocument/2006/relationships/slide"/><Relationship Id="rId30" Target="slides/slide18.xml" Type="http://schemas.openxmlformats.org/officeDocument/2006/relationships/slide"/><Relationship Id="rId8" Target="slideMasters/slideMaster1.xml" Type="http://schemas.openxmlformats.org/officeDocument/2006/relationships/slideMaster"/><Relationship Id="rId27" Target="slides/slide15.xml" Type="http://schemas.openxmlformats.org/officeDocument/2006/relationships/slide"/><Relationship Id="rId7" Target="../customXml/item3.xml" Type="http://schemas.openxmlformats.org/officeDocument/2006/relationships/customXml"/><Relationship Id="rId26" Target="slides/slide14.xml" Type="http://schemas.openxmlformats.org/officeDocument/2006/relationships/slide"/><Relationship Id="rId59" Target="slides/slide47.xml" Type="http://schemas.openxmlformats.org/officeDocument/2006/relationships/slide"/><Relationship Id="rId6" Target="../customXml/item1.xml" Type="http://schemas.openxmlformats.org/officeDocument/2006/relationships/customXml"/><Relationship Id="rId25" Target="slides/slide13.xml" Type="http://schemas.openxmlformats.org/officeDocument/2006/relationships/slide"/><Relationship Id="rId58" Target="slides/slide46.xml" Type="http://schemas.openxmlformats.org/officeDocument/2006/relationships/slide"/><Relationship Id="rId105" Target="slides/slide93.xml" Type="http://schemas.openxmlformats.org/officeDocument/2006/relationships/slide"/><Relationship Id="rId89" Target="slides/slide77.xml" Type="http://schemas.openxmlformats.org/officeDocument/2006/relationships/slide"/><Relationship Id="rId55" Target="slides/slide43.xml" Type="http://schemas.openxmlformats.org/officeDocument/2006/relationships/slide"/><Relationship Id="rId19" Target="slides/slide7.xml" Type="http://schemas.openxmlformats.org/officeDocument/2006/relationships/slide"/><Relationship Id="rId104" Target="slides/slide92.xml" Type="http://schemas.openxmlformats.org/officeDocument/2006/relationships/slide"/><Relationship Id="rId88" Target="slides/slide76.xml" Type="http://schemas.openxmlformats.org/officeDocument/2006/relationships/slide"/><Relationship Id="rId54" Target="slides/slide42.xml" Type="http://schemas.openxmlformats.org/officeDocument/2006/relationships/slide"/><Relationship Id="rId18" Target="slides/slide6.xml" Type="http://schemas.openxmlformats.org/officeDocument/2006/relationships/slide"/><Relationship Id="rId17" Target="slides/slide5.xml" Type="http://schemas.openxmlformats.org/officeDocument/2006/relationships/slide"/><Relationship Id="rId13" Target="slides/slide1.xml" Type="http://schemas.openxmlformats.org/officeDocument/2006/relationships/slide"/><Relationship Id="rId47" Target="slides/slide35.xml" Type="http://schemas.openxmlformats.org/officeDocument/2006/relationships/slide"/><Relationship Id="rId16" Target="slides/slide4.xml" Type="http://schemas.openxmlformats.org/officeDocument/2006/relationships/slide"/><Relationship Id="rId12" Target="notesMasters/notesMaster1.xml" Type="http://schemas.openxmlformats.org/officeDocument/2006/relationships/notesMaster"/><Relationship Id="rId46" Target="slides/slide34.xml" Type="http://schemas.openxmlformats.org/officeDocument/2006/relationships/slide"/><Relationship Id="rId49" Target="slides/slide37.xml" Type="http://schemas.openxmlformats.org/officeDocument/2006/relationships/slide"/><Relationship Id="rId15" Target="slides/slide3.xml" Type="http://schemas.openxmlformats.org/officeDocument/2006/relationships/slide"/><Relationship Id="rId79" Target="slides/slide67.xml" Type="http://schemas.openxmlformats.org/officeDocument/2006/relationships/slide"/><Relationship Id="rId11" Target="slideMasters/slideMaster4.xml" Type="http://schemas.openxmlformats.org/officeDocument/2006/relationships/slideMaster"/><Relationship Id="rId45" Target="slides/slide33.xml" Type="http://schemas.openxmlformats.org/officeDocument/2006/relationships/slide"/><Relationship Id="rId48" Target="slides/slide36.xml" Type="http://schemas.openxmlformats.org/officeDocument/2006/relationships/slide"/><Relationship Id="rId14" Target="slides/slide2.xml" Type="http://schemas.openxmlformats.org/officeDocument/2006/relationships/slide"/><Relationship Id="rId78" Target="slides/slide66.xml" Type="http://schemas.openxmlformats.org/officeDocument/2006/relationships/slide"/><Relationship Id="rId10" Target="slideMasters/slideMaster3.xml" Type="http://schemas.openxmlformats.org/officeDocument/2006/relationships/slideMaster"/><Relationship Id="rId44" Target="slides/slide32.xml" Type="http://schemas.openxmlformats.org/officeDocument/2006/relationships/slide"/><Relationship Id="rId77" Target="slides/slide65.xml" Type="http://schemas.openxmlformats.org/officeDocument/2006/relationships/slide"/><Relationship Id="rId43" Target="slides/slide31.xml" Type="http://schemas.openxmlformats.org/officeDocument/2006/relationships/slide"/><Relationship Id="rId76" Target="slides/slide64.xml" Type="http://schemas.openxmlformats.org/officeDocument/2006/relationships/slide"/><Relationship Id="rId129" Target="slides/slide117.xml" Type="http://schemas.openxmlformats.org/officeDocument/2006/relationships/slide"/><Relationship Id="rId42" Target="slides/slide30.xml" Type="http://schemas.openxmlformats.org/officeDocument/2006/relationships/slide"/><Relationship Id="rId75" Target="slides/slide63.xml" Type="http://schemas.openxmlformats.org/officeDocument/2006/relationships/slide"/><Relationship Id="rId128" Target="slides/slide116.xml" Type="http://schemas.openxmlformats.org/officeDocument/2006/relationships/slide"/><Relationship Id="rId41" Target="slides/slide29.xml" Type="http://schemas.openxmlformats.org/officeDocument/2006/relationships/slide"/><Relationship Id="rId28" Target="slides/slide16.xml" Type="http://schemas.openxmlformats.org/officeDocument/2006/relationships/slide"/><Relationship Id="rId9" Target="slideMasters/slideMaster2.xml" Type="http://schemas.openxmlformats.org/officeDocument/2006/relationships/slideMaster"/><Relationship Id="rId74" Target="slides/slide62.xml" Type="http://schemas.openxmlformats.org/officeDocument/2006/relationships/slide"/><Relationship Id="rId127" Target="slides/slide115.xml" Type="http://schemas.openxmlformats.org/officeDocument/2006/relationships/slide"/><Relationship Id="rId40" Target="slides/slide28.xml" Type="http://schemas.openxmlformats.org/officeDocument/2006/relationships/slide"/><Relationship Id="rId57" Target="slides/slide45.xml" Type="http://schemas.openxmlformats.org/officeDocument/2006/relationships/slide"/><Relationship Id="rId29" Target="slides/slide17.xml" Type="http://schemas.openxmlformats.org/officeDocument/2006/relationships/slide"/><Relationship Id="rId56" Target="slides/slide44.xml" Type="http://schemas.openxmlformats.org/officeDocument/2006/relationships/slide"/></Relationships>
</file>

<file path=ppt/comments/modernComment_D04_4373E7B5.xml><?xml version="1.0" encoding="utf-8"?>
<p188:cmLst xmlns:a="http://schemas.openxmlformats.org/drawingml/2006/main" xmlns:r="http://schemas.openxmlformats.org/officeDocument/2006/relationships" xmlns:p188="http://schemas.microsoft.com/office/powerpoint/2018/8/main">
  <p188:cm id="{A312A2F7-3E0A-4B75-B213-0A79E8F4C23A}" authorId="{291CC2AE-B5CF-DF76-EAA7-1D264617C00D}" created="2025-06-18T15:13:10.999">
    <ac:txMkLst xmlns:ac="http://schemas.microsoft.com/office/drawing/2013/main/command">
      <pc:docMk xmlns:pc="http://schemas.microsoft.com/office/powerpoint/2013/main/command"/>
      <pc:sldMk xmlns:pc="http://schemas.microsoft.com/office/powerpoint/2013/main/command" cId="1131669429" sldId="3332"/>
      <ac:spMk id="11" creationId="{A8EC2D01-F5CC-EFDF-A0A2-6E217FCAA472}"/>
      <ac:txMk cp="290">
        <ac:context len="291" hash="1981319479"/>
      </ac:txMk>
    </ac:txMkLst>
    <p188:pos x="6802022" y="3205645"/>
    <p188:txBody>
      <a:bodyPr/>
      <a:lstStyle/>
      <a:p>
        <a:r>
          <a:rPr lang="en-US"/>
          <a:t>Delete the last sentence since this should be immediate starting with 26-27</a:t>
        </a:r>
      </a:p>
    </p188:txBody>
  </p188:cm>
</p188:cmLst>
</file>

<file path=ppt/comments/modernComment_D10_EC5C2207.xml><?xml version="1.0" encoding="utf-8"?>
<p188:cmLst xmlns:a="http://schemas.openxmlformats.org/drawingml/2006/main" xmlns:r="http://schemas.openxmlformats.org/officeDocument/2006/relationships" xmlns:p188="http://schemas.microsoft.com/office/powerpoint/2018/8/main">
  <p188:cm id="{520EA66E-10F7-4B3A-BE80-F92C23FB8FD3}" authorId="{291CC2AE-B5CF-DF76-EAA7-1D264617C00D}" status="resolved" created="2025-06-18T15:03:37.412" complete="100000">
    <pc:sldMkLst xmlns:pc="http://schemas.microsoft.com/office/powerpoint/2013/main/command">
      <pc:docMk/>
      <pc:sldMk cId="3965460999" sldId="3344"/>
    </pc:sldMkLst>
    <p188:txBody>
      <a:bodyPr/>
      <a:lstStyle/>
      <a:p>
        <a:r>
          <a:rPr lang="en-US"/>
          <a:t>Delete- replace with updated verbiage</a:t>
        </a:r>
      </a:p>
    </p188:txBody>
  </p188:cm>
</p188:cmLst>
</file>

<file path=ppt/notesMasters/_rels/notesMaster1.xml.rels><?xml version="1.0" encoding="UTF-8" standalone="yes"?><Relationships xmlns="http://schemas.openxmlformats.org/package/2006/relationships"><Relationship Id="rId1" Target="../theme/theme4.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sz="quarter" type="hdr"/>
          </p:nvPr>
        </p:nvSpPr>
        <p:spPr>
          <a:xfrm>
            <a:off x="0" y="0"/>
            <a:ext cx="2971800" cy="458788"/>
          </a:xfrm>
          <a:prstGeom prst="rect">
            <a:avLst/>
          </a:prstGeom>
        </p:spPr>
        <p:txBody>
          <a:bodyPr bIns="45720" lIns="91440" numCol="1" rIns="91440" rtlCol="0" tIns="45720" vert="horz"/>
          <a:lstStyle>
            <a:lvl1pPr algn="l">
              <a:defRPr sz="1200"/>
            </a:lvl1pPr>
          </a:lstStyle>
          <a:p>
            <a:endParaRPr lang="en-US"/>
          </a:p>
        </p:txBody>
      </p:sp>
      <p:sp>
        <p:nvSpPr>
          <p:cNvPr id="3" name="Date Placeholder 2"/>
          <p:cNvSpPr>
            <a:spLocks noGrp="1"/>
          </p:cNvSpPr>
          <p:nvPr>
            <p:ph idx="1" type="dt"/>
          </p:nvPr>
        </p:nvSpPr>
        <p:spPr>
          <a:xfrm>
            <a:off x="3884613" y="0"/>
            <a:ext cx="2971800" cy="458788"/>
          </a:xfrm>
          <a:prstGeom prst="rect">
            <a:avLst/>
          </a:prstGeom>
        </p:spPr>
        <p:txBody>
          <a:bodyPr bIns="45720" lIns="91440" numCol="1" rIns="91440" rtlCol="0" tIns="45720" vert="horz"/>
          <a:lstStyle>
            <a:lvl1pPr algn="r">
              <a:defRPr sz="1200"/>
            </a:lvl1pPr>
          </a:lstStyle>
          <a:p>
            <a:fld id="{3A726805-3404-4858-AA60-20D25E542FD3}" type="datetimeFigureOut">
              <a:rPr lang="en-US" smtClean="0"/>
              <a:t>9/3/2025</a:t>
            </a:fld>
            <a:endParaRPr lang="en-US"/>
          </a:p>
        </p:txBody>
      </p:sp>
      <p:sp>
        <p:nvSpPr>
          <p:cNvPr id="4" name="Slide Image Placeholder 3"/>
          <p:cNvSpPr>
            <a:spLocks noChangeAspect="1" noGrp="1" noRot="1"/>
          </p:cNvSpPr>
          <p:nvPr>
            <p:ph idx="2" type="sldImg"/>
          </p:nvPr>
        </p:nvSpPr>
        <p:spPr>
          <a:xfrm>
            <a:off x="685800" y="1143000"/>
            <a:ext cx="5486400" cy="3086100"/>
          </a:xfrm>
          <a:prstGeom prst="rect">
            <a:avLst/>
          </a:prstGeom>
          <a:noFill/>
          <a:ln w="12700">
            <a:solidFill>
              <a:prstClr val="black"/>
            </a:solidFill>
          </a:ln>
        </p:spPr>
        <p:txBody>
          <a:bodyPr anchor="ctr" bIns="45720" lIns="91440" numCol="1" rIns="91440" rtlCol="0" tIns="45720" vert="horz"/>
          <a:lstStyle/>
          <a:p>
            <a:endParaRPr lang="en-US"/>
          </a:p>
        </p:txBody>
      </p:sp>
      <p:sp>
        <p:nvSpPr>
          <p:cNvPr id="5" name="Notes Placeholder 4"/>
          <p:cNvSpPr>
            <a:spLocks noGrp="1"/>
          </p:cNvSpPr>
          <p:nvPr>
            <p:ph idx="3" sz="quarter" type="body"/>
          </p:nvPr>
        </p:nvSpPr>
        <p:spPr>
          <a:xfrm>
            <a:off x="685800" y="4400550"/>
            <a:ext cx="5486400" cy="3600450"/>
          </a:xfrm>
          <a:prstGeom prst="rect">
            <a:avLst/>
          </a:prstGeom>
        </p:spPr>
        <p:txBody>
          <a:bodyPr bIns="45720" lIns="91440" numCol="1" rIns="91440" rtlCol="0" tIns="45720"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idx="4" sz="quarter" type="ftr"/>
          </p:nvPr>
        </p:nvSpPr>
        <p:spPr>
          <a:xfrm>
            <a:off x="0" y="8685213"/>
            <a:ext cx="2971800" cy="458787"/>
          </a:xfrm>
          <a:prstGeom prst="rect">
            <a:avLst/>
          </a:prstGeom>
        </p:spPr>
        <p:txBody>
          <a:bodyPr anchor="b" bIns="45720" lIns="91440" numCol="1" rIns="91440" rtlCol="0" tIns="45720" vert="horz"/>
          <a:lstStyle>
            <a:lvl1pPr algn="l">
              <a:defRPr sz="1200"/>
            </a:lvl1pPr>
          </a:lstStyle>
          <a:p>
            <a:endParaRPr lang="en-US"/>
          </a:p>
        </p:txBody>
      </p:sp>
      <p:sp>
        <p:nvSpPr>
          <p:cNvPr id="7" name="Slide Number Placeholder 6"/>
          <p:cNvSpPr>
            <a:spLocks noGrp="1"/>
          </p:cNvSpPr>
          <p:nvPr>
            <p:ph idx="5" sz="quarter" type="sldNum"/>
          </p:nvPr>
        </p:nvSpPr>
        <p:spPr>
          <a:xfrm>
            <a:off x="3884613" y="8685213"/>
            <a:ext cx="2971800" cy="458787"/>
          </a:xfrm>
          <a:prstGeom prst="rect">
            <a:avLst/>
          </a:prstGeom>
        </p:spPr>
        <p:txBody>
          <a:bodyPr anchor="b" bIns="45720" lIns="91440" numCol="1" rIns="91440" rtlCol="0" tIns="45720" vert="horz"/>
          <a:lstStyle>
            <a:lvl1pPr algn="r">
              <a:defRPr sz="1200"/>
            </a:lvl1pPr>
          </a:lstStyle>
          <a:p>
            <a:fld id="{2C59EE00-206C-47FA-AE99-32950B81DE06}" type="slidenum">
              <a:rPr lang="en-US" smtClean="0"/>
              <a:t>‹#›</a:t>
            </a:fld>
            <a:endParaRPr lang="en-US"/>
          </a:p>
        </p:txBody>
      </p:sp>
    </p:spTree>
    <p:extLst>
      <p:ext uri="{BB962C8B-B14F-4D97-AF65-F5344CB8AC3E}">
        <p14:creationId xmlns:p14="http://schemas.microsoft.com/office/powerpoint/2010/main" val="2916747364"/>
      </p:ext>
    </p:extLst>
  </p:cSld>
  <p:clrMap accent1="accent1" accent2="accent2" accent3="accent3" accent4="accent4" accent5="accent5" accent6="accent6" bg1="lt1" bg2="lt2" folHlink="folHlink" hlink="hlink" tx1="dk1" tx2="dk2"/>
  <p:notesStyle>
    <a:lvl1pPr algn="l" defTabSz="914400" eaLnBrk="1" hangingPunct="1" latinLnBrk="0" marL="0" rtl="0">
      <a:defRPr kern="1200" sz="1200">
        <a:solidFill>
          <a:schemeClr val="tx1"/>
        </a:solidFill>
        <a:latin typeface="+mn-lt"/>
        <a:ea typeface="+mn-ea"/>
        <a:cs typeface="+mn-cs"/>
      </a:defRPr>
    </a:lvl1pPr>
    <a:lvl2pPr algn="l" defTabSz="914400" eaLnBrk="1" hangingPunct="1" latinLnBrk="0" marL="457200" rtl="0">
      <a:defRPr kern="1200" sz="1200">
        <a:solidFill>
          <a:schemeClr val="tx1"/>
        </a:solidFill>
        <a:latin typeface="+mn-lt"/>
        <a:ea typeface="+mn-ea"/>
        <a:cs typeface="+mn-cs"/>
      </a:defRPr>
    </a:lvl2pPr>
    <a:lvl3pPr algn="l" defTabSz="914400" eaLnBrk="1" hangingPunct="1" latinLnBrk="0" marL="914400" rtl="0">
      <a:defRPr kern="1200" sz="1200">
        <a:solidFill>
          <a:schemeClr val="tx1"/>
        </a:solidFill>
        <a:latin typeface="+mn-lt"/>
        <a:ea typeface="+mn-ea"/>
        <a:cs typeface="+mn-cs"/>
      </a:defRPr>
    </a:lvl3pPr>
    <a:lvl4pPr algn="l" defTabSz="914400" eaLnBrk="1" hangingPunct="1" latinLnBrk="0" marL="1371600" rtl="0">
      <a:defRPr kern="1200" sz="1200">
        <a:solidFill>
          <a:schemeClr val="tx1"/>
        </a:solidFill>
        <a:latin typeface="+mn-lt"/>
        <a:ea typeface="+mn-ea"/>
        <a:cs typeface="+mn-cs"/>
      </a:defRPr>
    </a:lvl4pPr>
    <a:lvl5pPr algn="l" defTabSz="914400" eaLnBrk="1" hangingPunct="1" latinLnBrk="0" marL="1828800" rtl="0">
      <a:defRPr kern="1200" sz="1200">
        <a:solidFill>
          <a:schemeClr val="tx1"/>
        </a:solidFill>
        <a:latin typeface="+mn-lt"/>
        <a:ea typeface="+mn-ea"/>
        <a:cs typeface="+mn-cs"/>
      </a:defRPr>
    </a:lvl5pPr>
    <a:lvl6pPr algn="l" defTabSz="914400" eaLnBrk="1" hangingPunct="1" latinLnBrk="0" marL="2286000" rtl="0">
      <a:defRPr kern="1200" sz="1200">
        <a:solidFill>
          <a:schemeClr val="tx1"/>
        </a:solidFill>
        <a:latin typeface="+mn-lt"/>
        <a:ea typeface="+mn-ea"/>
        <a:cs typeface="+mn-cs"/>
      </a:defRPr>
    </a:lvl6pPr>
    <a:lvl7pPr algn="l" defTabSz="914400" eaLnBrk="1" hangingPunct="1" latinLnBrk="0" marL="2743200" rtl="0">
      <a:defRPr kern="1200" sz="1200">
        <a:solidFill>
          <a:schemeClr val="tx1"/>
        </a:solidFill>
        <a:latin typeface="+mn-lt"/>
        <a:ea typeface="+mn-ea"/>
        <a:cs typeface="+mn-cs"/>
      </a:defRPr>
    </a:lvl7pPr>
    <a:lvl8pPr algn="l" defTabSz="914400" eaLnBrk="1" hangingPunct="1" latinLnBrk="0" marL="3200400" rtl="0">
      <a:defRPr kern="1200" sz="1200">
        <a:solidFill>
          <a:schemeClr val="tx1"/>
        </a:solidFill>
        <a:latin typeface="+mn-lt"/>
        <a:ea typeface="+mn-ea"/>
        <a:cs typeface="+mn-cs"/>
      </a:defRPr>
    </a:lvl8pPr>
    <a:lvl9pPr algn="l" defTabSz="914400" eaLnBrk="1" hangingPunct="1" latinLnBrk="0" marL="3657600" rtl="0">
      <a:defRPr kern="1200"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arget="../slides/slide2.xml" Type="http://schemas.openxmlformats.org/officeDocument/2006/relationships/slide"/><Relationship Id="rId1" Target="../notesMasters/notesMaster1.xml" Type="http://schemas.openxmlformats.org/officeDocument/2006/relationships/notesMaster"/></Relationships>
</file>

<file path=ppt/notesSlides/_rels/notesSlide10.xml.rels><?xml version="1.0" encoding="UTF-8" standalone="yes"?><Relationships xmlns="http://schemas.openxmlformats.org/package/2006/relationships"><Relationship Id="rId2" Target="../slides/slide116.xml" Type="http://schemas.openxmlformats.org/officeDocument/2006/relationships/slide"/><Relationship Id="rId1" Target="../notesMasters/notesMaster1.xml" Type="http://schemas.openxmlformats.org/officeDocument/2006/relationships/notesMaster"/></Relationships>
</file>

<file path=ppt/notesSlides/_rels/notesSlide2.xml.rels><?xml version="1.0" encoding="UTF-8" standalone="yes"?><Relationships xmlns="http://schemas.openxmlformats.org/package/2006/relationships"><Relationship Id="rId2" Target="../slides/slide55.xml" Type="http://schemas.openxmlformats.org/officeDocument/2006/relationships/slide"/><Relationship Id="rId1" Target="../notesMasters/notesMaster1.xml" Type="http://schemas.openxmlformats.org/officeDocument/2006/relationships/notesMaster"/></Relationships>
</file>

<file path=ppt/notesSlides/_rels/notesSlide3.xml.rels><?xml version="1.0" encoding="UTF-8" standalone="yes"?><Relationships xmlns="http://schemas.openxmlformats.org/package/2006/relationships"><Relationship Id="rId2" Target="../slides/slide72.xml" Type="http://schemas.openxmlformats.org/officeDocument/2006/relationships/slide"/><Relationship Id="rId1" Target="../notesMasters/notesMaster1.xml" Type="http://schemas.openxmlformats.org/officeDocument/2006/relationships/notesMaster"/></Relationships>
</file>

<file path=ppt/notesSlides/_rels/notesSlide4.xml.rels><?xml version="1.0" encoding="UTF-8" standalone="yes"?><Relationships xmlns="http://schemas.openxmlformats.org/package/2006/relationships"><Relationship Id="rId2" Target="../slides/slide102.xml" Type="http://schemas.openxmlformats.org/officeDocument/2006/relationships/slide"/><Relationship Id="rId1" Target="../notesMasters/notesMaster1.xml" Type="http://schemas.openxmlformats.org/officeDocument/2006/relationships/notesMaster"/></Relationships>
</file>

<file path=ppt/notesSlides/_rels/notesSlide5.xml.rels><?xml version="1.0" encoding="UTF-8" standalone="yes"?><Relationships xmlns="http://schemas.openxmlformats.org/package/2006/relationships"><Relationship Id="rId2" Target="../slides/slide110.xml" Type="http://schemas.openxmlformats.org/officeDocument/2006/relationships/slide"/><Relationship Id="rId1" Target="../notesMasters/notesMaster1.xml" Type="http://schemas.openxmlformats.org/officeDocument/2006/relationships/notesMaster"/></Relationships>
</file>

<file path=ppt/notesSlides/_rels/notesSlide6.xml.rels><?xml version="1.0" encoding="UTF-8" standalone="yes"?><Relationships xmlns="http://schemas.openxmlformats.org/package/2006/relationships"><Relationship Id="rId4" Target="https://losfa.egnyte.com/dl/3apLtzF1mm" TargetMode="External" Type="http://schemas.openxmlformats.org/officeDocument/2006/relationships/hyperlink"/><Relationship Id="rId3" Target="https://mylosfa.la.gov/students-parents/financial-aid-101/fafsa/" TargetMode="External" Type="http://schemas.openxmlformats.org/officeDocument/2006/relationships/hyperlink"/><Relationship Id="rId2" Target="../slides/slide111.xml" Type="http://schemas.openxmlformats.org/officeDocument/2006/relationships/slide"/><Relationship Id="rId1" Target="../notesMasters/notesMaster1.xml" Type="http://schemas.openxmlformats.org/officeDocument/2006/relationships/notesMaster"/></Relationships>
</file>

<file path=ppt/notesSlides/_rels/notesSlide7.xml.rels><?xml version="1.0" encoding="UTF-8" standalone="yes"?><Relationships xmlns="http://schemas.openxmlformats.org/package/2006/relationships"><Relationship Id="rId3" Target="https://mylosfa.la.gov/students-parents/financial-aid-101/fafsa/" TargetMode="External" Type="http://schemas.openxmlformats.org/officeDocument/2006/relationships/hyperlink"/><Relationship Id="rId2" Target="../slides/slide112.xml" Type="http://schemas.openxmlformats.org/officeDocument/2006/relationships/slide"/><Relationship Id="rId1" Target="../notesMasters/notesMaster1.xml" Type="http://schemas.openxmlformats.org/officeDocument/2006/relationships/notesMaster"/></Relationships>
</file>

<file path=ppt/notesSlides/_rels/notesSlide8.xml.rels><?xml version="1.0" encoding="UTF-8" standalone="yes"?><Relationships xmlns="http://schemas.openxmlformats.org/package/2006/relationships"><Relationship Id="rId2" Target="../slides/slide114.xml" Type="http://schemas.openxmlformats.org/officeDocument/2006/relationships/slide"/><Relationship Id="rId1" Target="../notesMasters/notesMaster1.xml" Type="http://schemas.openxmlformats.org/officeDocument/2006/relationships/notesMaster"/></Relationships>
</file>

<file path=ppt/notesSlides/_rels/notesSlide9.xml.rels><?xml version="1.0" encoding="UTF-8" standalone="yes"?><Relationships xmlns="http://schemas.openxmlformats.org/package/2006/relationships"><Relationship Id="rId2" Target="../slides/slide115.xml" Type="http://schemas.openxmlformats.org/officeDocument/2006/relationships/slide"/><Relationship Id="rId1" Target="../notesMasters/notesMaster1.xml" Type="http://schemas.openxmlformats.org/officeDocument/2006/relationships/notesMaster"/></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ChangeAspect="1" noGrp="1" noRot="1"/>
          </p:cNvSpPr>
          <p:nvPr>
            <p:ph type="sldImg"/>
          </p:nvPr>
        </p:nvSpPr>
        <p:spPr/>
      </p:sp>
      <p:sp>
        <p:nvSpPr>
          <p:cNvPr id="4" name="Slide Number Placeholder 3"/>
          <p:cNvSpPr>
            <a:spLocks noGrp="1"/>
          </p:cNvSpPr>
          <p:nvPr>
            <p:ph idx="5" sz="quarter" type="sldNum"/>
          </p:nvPr>
        </p:nvSpPr>
        <p:spPr/>
        <p:txBody>
          <a:bodyPr numCol="1"/>
          <a:lstStyle/>
          <a:p>
            <a:pPr algn="r" defTabSz="914400" eaLnBrk="1" hangingPunct="1" indent="0" latinLnBrk="0" lvl="0" marL="0" marR="0" rtl="0">
              <a:lnSpc>
                <a:spcPct val="100000"/>
              </a:lnSpc>
              <a:spcBef>
                <a:spcPts val="0"/>
              </a:spcBef>
              <a:spcAft>
                <a:spcPts val="0"/>
              </a:spcAft>
              <a:buClrTx/>
              <a:buSzTx/>
              <a:buFontTx/>
              <a:buNone/>
              <a:tabLst/>
              <a:defRPr/>
            </a:pPr>
            <a:fld id="{67A7BE72-D58E-49C8-9C2C-14137089DCF4}" type="slidenum">
              <a:rPr b="0" baseline="0" cap="none" i="0" kern="1200" kumimoji="0" lang="en-US" noProof="0" normalizeH="0" smtClean="0" spc="0" strike="noStrike" sz="1200" u="none">
                <a:ln>
                  <a:noFill/>
                </a:ln>
                <a:solidFill>
                  <a:prstClr val="black"/>
                </a:solidFill>
                <a:effectLst/>
                <a:uLnTx/>
                <a:uFillTx/>
                <a:latin panose="020F0502020204030204" typeface="Calibri"/>
                <a:ea typeface="+mn-ea"/>
                <a:cs typeface="+mn-cs"/>
              </a:rPr>
              <a:pPr algn="r" defTabSz="914400" eaLnBrk="1" hangingPunct="1" indent="0" latinLnBrk="0" lvl="0" marL="0" marR="0" rtl="0">
                <a:lnSpc>
                  <a:spcPct val="100000"/>
                </a:lnSpc>
                <a:spcBef>
                  <a:spcPts val="0"/>
                </a:spcBef>
                <a:spcAft>
                  <a:spcPts val="0"/>
                </a:spcAft>
                <a:buClrTx/>
                <a:buSzTx/>
                <a:buFontTx/>
                <a:buNone/>
                <a:tabLst/>
                <a:defRPr/>
              </a:pPr>
              <a:t>2</a:t>
            </a:fld>
            <a:endParaRPr b="0" baseline="0" cap="none" dirty="0" i="0" kern="1200" kumimoji="0" lang="en-US" noProof="0" normalizeH="0" spc="0" strike="noStrike" sz="1200" u="none">
              <a:ln>
                <a:noFill/>
              </a:ln>
              <a:solidFill>
                <a:prstClr val="black"/>
              </a:solidFill>
              <a:effectLst/>
              <a:uLnTx/>
              <a:uFillTx/>
              <a:latin panose="020F0502020204030204" typeface="Calibri"/>
              <a:ea typeface="+mn-ea"/>
              <a:cs typeface="+mn-cs"/>
            </a:endParaRPr>
          </a:p>
        </p:txBody>
      </p:sp>
      <p:sp>
        <p:nvSpPr>
          <p:cNvPr id="6" name="Notes Placeholder 5">
            <a:extLst>
              <a:ext uri="{FF2B5EF4-FFF2-40B4-BE49-F238E27FC236}">
                <a16:creationId xmlns:a16="http://schemas.microsoft.com/office/drawing/2014/main" id="{AF644B0A-FEF3-25A8-4716-00944EF58E71}"/>
              </a:ext>
            </a:extLst>
          </p:cNvPr>
          <p:cNvSpPr>
            <a:spLocks noGrp="1"/>
          </p:cNvSpPr>
          <p:nvPr>
            <p:ph idx="3" sz="quarter" type="body"/>
          </p:nvPr>
        </p:nvSpPr>
        <p:spPr/>
        <p:txBody>
          <a:bodyPr numCol="1"/>
          <a:lstStyle/>
          <a:p>
            <a:endParaRPr lang="en-US"/>
          </a:p>
        </p:txBody>
      </p:sp>
    </p:spTree>
    <p:extLst>
      <p:ext uri="{BB962C8B-B14F-4D97-AF65-F5344CB8AC3E}">
        <p14:creationId xmlns:p14="http://schemas.microsoft.com/office/powerpoint/2010/main" val="21899766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ChangeAspect="1" noGrp="1" noRot="1"/>
          </p:cNvSpPr>
          <p:nvPr>
            <p:ph type="sldImg"/>
          </p:nvPr>
        </p:nvSpPr>
        <p:spPr/>
      </p:sp>
      <p:sp>
        <p:nvSpPr>
          <p:cNvPr id="4" name="Slide Number Placeholder 3"/>
          <p:cNvSpPr>
            <a:spLocks noGrp="1"/>
          </p:cNvSpPr>
          <p:nvPr>
            <p:ph idx="5" sz="quarter" type="sldNum"/>
          </p:nvPr>
        </p:nvSpPr>
        <p:spPr/>
        <p:txBody>
          <a:bodyPr numCol="1"/>
          <a:lstStyle/>
          <a:p>
            <a:fld id="{67A7BE72-D58E-49C8-9C2C-14137089DCF4}" type="slidenum">
              <a:rPr lang="en-US" smtClean="0"/>
              <a:t>116</a:t>
            </a:fld>
            <a:endParaRPr dirty="0" lang="en-US"/>
          </a:p>
        </p:txBody>
      </p:sp>
      <p:sp>
        <p:nvSpPr>
          <p:cNvPr id="6" name="Notes Placeholder 5">
            <a:extLst>
              <a:ext uri="{FF2B5EF4-FFF2-40B4-BE49-F238E27FC236}">
                <a16:creationId xmlns:a16="http://schemas.microsoft.com/office/drawing/2014/main" id="{E48E59C6-1746-2352-81DC-203FC6263B8F}"/>
              </a:ext>
            </a:extLst>
          </p:cNvPr>
          <p:cNvSpPr>
            <a:spLocks noGrp="1"/>
          </p:cNvSpPr>
          <p:nvPr>
            <p:ph idx="3" sz="quarter" type="body"/>
          </p:nvPr>
        </p:nvSpPr>
        <p:spPr/>
        <p:txBody>
          <a:bodyPr numCol="1"/>
          <a:lstStyle/>
          <a:p>
            <a:endParaRPr lang="en-US"/>
          </a:p>
        </p:txBody>
      </p:sp>
    </p:spTree>
    <p:extLst>
      <p:ext uri="{BB962C8B-B14F-4D97-AF65-F5344CB8AC3E}">
        <p14:creationId xmlns:p14="http://schemas.microsoft.com/office/powerpoint/2010/main" val="1076083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ChangeAspect="1" noGrp="1" noRot="1"/>
          </p:cNvSpPr>
          <p:nvPr>
            <p:ph type="sldImg"/>
          </p:nvPr>
        </p:nvSpPr>
        <p:spPr/>
      </p:sp>
      <p:sp>
        <p:nvSpPr>
          <p:cNvPr id="3" name="Notes Placeholder 2"/>
          <p:cNvSpPr>
            <a:spLocks noGrp="1"/>
          </p:cNvSpPr>
          <p:nvPr>
            <p:ph idx="1" type="body"/>
          </p:nvPr>
        </p:nvSpPr>
        <p:spPr/>
        <p:txBody>
          <a:bodyPr numCol="1"/>
          <a:lstStyle/>
          <a:p>
            <a:endParaRPr dirty="0" lang="en-US"/>
          </a:p>
        </p:txBody>
      </p:sp>
      <p:sp>
        <p:nvSpPr>
          <p:cNvPr id="4" name="Slide Number Placeholder 3"/>
          <p:cNvSpPr>
            <a:spLocks noGrp="1"/>
          </p:cNvSpPr>
          <p:nvPr>
            <p:ph idx="5" sz="quarter" type="sldNum"/>
          </p:nvPr>
        </p:nvSpPr>
        <p:spPr/>
        <p:txBody>
          <a:bodyPr numCol="1"/>
          <a:lstStyle/>
          <a:p>
            <a:fld id="{BB684913-0328-46E3-83D9-61AB25AD6DC2}" type="slidenum">
              <a:rPr lang="en-US" smtClean="0"/>
              <a:t>55</a:t>
            </a:fld>
            <a:endParaRPr lang="en-US"/>
          </a:p>
        </p:txBody>
      </p:sp>
    </p:spTree>
    <p:extLst>
      <p:ext uri="{BB962C8B-B14F-4D97-AF65-F5344CB8AC3E}">
        <p14:creationId xmlns:p14="http://schemas.microsoft.com/office/powerpoint/2010/main" val="2439121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ChangeAspect="1" noGrp="1" noRot="1"/>
          </p:cNvSpPr>
          <p:nvPr>
            <p:ph type="sldImg"/>
          </p:nvPr>
        </p:nvSpPr>
        <p:spPr/>
      </p:sp>
      <p:sp>
        <p:nvSpPr>
          <p:cNvPr id="3" name="Notes Placeholder 2"/>
          <p:cNvSpPr>
            <a:spLocks noGrp="1"/>
          </p:cNvSpPr>
          <p:nvPr>
            <p:ph idx="1" type="body"/>
          </p:nvPr>
        </p:nvSpPr>
        <p:spPr/>
        <p:txBody>
          <a:bodyPr numCol="1"/>
          <a:lstStyle/>
          <a:p>
            <a:endParaRPr dirty="0" lang="en-US"/>
          </a:p>
        </p:txBody>
      </p:sp>
      <p:sp>
        <p:nvSpPr>
          <p:cNvPr id="4" name="Slide Number Placeholder 3"/>
          <p:cNvSpPr>
            <a:spLocks noGrp="1"/>
          </p:cNvSpPr>
          <p:nvPr>
            <p:ph idx="5" sz="quarter" type="sldNum"/>
          </p:nvPr>
        </p:nvSpPr>
        <p:spPr/>
        <p:txBody>
          <a:bodyPr numCol="1"/>
          <a:lstStyle/>
          <a:p>
            <a:fld id="{BB684913-0328-46E3-83D9-61AB25AD6DC2}" type="slidenum">
              <a:rPr lang="en-US" smtClean="0"/>
              <a:t>72</a:t>
            </a:fld>
            <a:endParaRPr lang="en-US"/>
          </a:p>
        </p:txBody>
      </p:sp>
    </p:spTree>
    <p:extLst>
      <p:ext uri="{BB962C8B-B14F-4D97-AF65-F5344CB8AC3E}">
        <p14:creationId xmlns:p14="http://schemas.microsoft.com/office/powerpoint/2010/main" val="2096902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ChangeAspect="1" noGrp="1" noRot="1"/>
          </p:cNvSpPr>
          <p:nvPr>
            <p:ph type="sldImg"/>
          </p:nvPr>
        </p:nvSpPr>
        <p:spPr/>
      </p:sp>
      <p:sp>
        <p:nvSpPr>
          <p:cNvPr id="4" name="Slide Number Placeholder 3"/>
          <p:cNvSpPr>
            <a:spLocks noGrp="1"/>
          </p:cNvSpPr>
          <p:nvPr>
            <p:ph idx="5" sz="quarter" type="sldNum"/>
          </p:nvPr>
        </p:nvSpPr>
        <p:spPr/>
        <p:txBody>
          <a:bodyPr numCol="1"/>
          <a:lstStyle/>
          <a:p>
            <a:pPr algn="r" defTabSz="914400" eaLnBrk="1" hangingPunct="1" indent="0" latinLnBrk="0" lvl="0" marL="0" marR="0" rtl="0">
              <a:lnSpc>
                <a:spcPct val="100000"/>
              </a:lnSpc>
              <a:spcBef>
                <a:spcPts val="0"/>
              </a:spcBef>
              <a:spcAft>
                <a:spcPts val="0"/>
              </a:spcAft>
              <a:buClrTx/>
              <a:buSzTx/>
              <a:buFontTx/>
              <a:buNone/>
              <a:tabLst/>
              <a:defRPr/>
            </a:pPr>
            <a:fld id="{67A7BE72-D58E-49C8-9C2C-14137089DCF4}" type="slidenum">
              <a:rPr b="0" baseline="0" cap="none" i="0" kern="1200" kumimoji="0" lang="en-US" noProof="0" normalizeH="0" smtClean="0" spc="0" strike="noStrike" sz="1200" u="none">
                <a:ln>
                  <a:noFill/>
                </a:ln>
                <a:solidFill>
                  <a:prstClr val="black"/>
                </a:solidFill>
                <a:effectLst/>
                <a:uLnTx/>
                <a:uFillTx/>
                <a:latin panose="020F0502020204030204" typeface="Calibri"/>
                <a:ea typeface="+mn-ea"/>
                <a:cs typeface="+mn-cs"/>
              </a:rPr>
              <a:pPr algn="r" defTabSz="914400" eaLnBrk="1" hangingPunct="1" indent="0" latinLnBrk="0" lvl="0" marL="0" marR="0" rtl="0">
                <a:lnSpc>
                  <a:spcPct val="100000"/>
                </a:lnSpc>
                <a:spcBef>
                  <a:spcPts val="0"/>
                </a:spcBef>
                <a:spcAft>
                  <a:spcPts val="0"/>
                </a:spcAft>
                <a:buClrTx/>
                <a:buSzTx/>
                <a:buFontTx/>
                <a:buNone/>
                <a:tabLst/>
                <a:defRPr/>
              </a:pPr>
              <a:t>102</a:t>
            </a:fld>
            <a:endParaRPr b="0" baseline="0" cap="none" dirty="0" i="0" kern="1200" kumimoji="0" lang="en-US" noProof="0" normalizeH="0" spc="0" strike="noStrike" sz="1200" u="none">
              <a:ln>
                <a:noFill/>
              </a:ln>
              <a:solidFill>
                <a:prstClr val="black"/>
              </a:solidFill>
              <a:effectLst/>
              <a:uLnTx/>
              <a:uFillTx/>
              <a:latin panose="020F0502020204030204" typeface="Calibri"/>
              <a:ea typeface="+mn-ea"/>
              <a:cs typeface="+mn-cs"/>
            </a:endParaRPr>
          </a:p>
        </p:txBody>
      </p:sp>
      <p:sp>
        <p:nvSpPr>
          <p:cNvPr id="6" name="Notes Placeholder 5">
            <a:extLst>
              <a:ext uri="{FF2B5EF4-FFF2-40B4-BE49-F238E27FC236}">
                <a16:creationId xmlns:a16="http://schemas.microsoft.com/office/drawing/2014/main" id="{8B7EBA07-7F74-C67C-F09A-A1C7923BA756}"/>
              </a:ext>
            </a:extLst>
          </p:cNvPr>
          <p:cNvSpPr>
            <a:spLocks noGrp="1"/>
          </p:cNvSpPr>
          <p:nvPr>
            <p:ph idx="3" sz="quarter" type="body"/>
          </p:nvPr>
        </p:nvSpPr>
        <p:spPr/>
        <p:txBody>
          <a:bodyPr numCol="1"/>
          <a:lstStyle/>
          <a:p>
            <a:endParaRPr lang="en-US"/>
          </a:p>
        </p:txBody>
      </p:sp>
    </p:spTree>
    <p:extLst>
      <p:ext uri="{BB962C8B-B14F-4D97-AF65-F5344CB8AC3E}">
        <p14:creationId xmlns:p14="http://schemas.microsoft.com/office/powerpoint/2010/main" val="4106224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ChangeAspect="1" noGrp="1" noRot="1"/>
          </p:cNvSpPr>
          <p:nvPr>
            <p:ph type="sldImg"/>
          </p:nvPr>
        </p:nvSpPr>
        <p:spPr/>
      </p:sp>
      <p:sp>
        <p:nvSpPr>
          <p:cNvPr id="3" name="Notes Placeholder 2"/>
          <p:cNvSpPr>
            <a:spLocks noGrp="1"/>
          </p:cNvSpPr>
          <p:nvPr>
            <p:ph idx="1" type="body"/>
          </p:nvPr>
        </p:nvSpPr>
        <p:spPr/>
        <p:txBody>
          <a:bodyPr numCol="1"/>
          <a:lstStyle/>
          <a:p>
            <a:endParaRPr dirty="0" lang="en-US"/>
          </a:p>
        </p:txBody>
      </p:sp>
      <p:sp>
        <p:nvSpPr>
          <p:cNvPr id="4" name="Slide Number Placeholder 3"/>
          <p:cNvSpPr>
            <a:spLocks noGrp="1"/>
          </p:cNvSpPr>
          <p:nvPr>
            <p:ph idx="5" sz="quarter" type="sldNum"/>
          </p:nvPr>
        </p:nvSpPr>
        <p:spPr/>
        <p:txBody>
          <a:bodyPr numCol="1"/>
          <a:lstStyle/>
          <a:p>
            <a:fld id="{BB684913-0328-46E3-83D9-61AB25AD6DC2}" type="slidenum">
              <a:rPr lang="en-US" smtClean="0"/>
              <a:t>111</a:t>
            </a:fld>
            <a:endParaRPr lang="en-US"/>
          </a:p>
        </p:txBody>
      </p:sp>
    </p:spTree>
    <p:extLst>
      <p:ext uri="{BB962C8B-B14F-4D97-AF65-F5344CB8AC3E}">
        <p14:creationId xmlns:p14="http://schemas.microsoft.com/office/powerpoint/2010/main" val="1837487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ChangeAspect="1" noGrp="1" noRot="1"/>
          </p:cNvSpPr>
          <p:nvPr>
            <p:ph type="sldImg"/>
          </p:nvPr>
        </p:nvSpPr>
        <p:spPr/>
      </p:sp>
      <p:sp>
        <p:nvSpPr>
          <p:cNvPr id="4" name="Slide Number Placeholder 3"/>
          <p:cNvSpPr>
            <a:spLocks noGrp="1"/>
          </p:cNvSpPr>
          <p:nvPr>
            <p:ph idx="5" sz="quarter" type="sldNum"/>
          </p:nvPr>
        </p:nvSpPr>
        <p:spPr/>
        <p:txBody>
          <a:bodyPr numCol="1"/>
          <a:lstStyle/>
          <a:p>
            <a:pPr algn="r" defTabSz="914400" eaLnBrk="1" hangingPunct="1" indent="0" latinLnBrk="0" lvl="0" marL="0" marR="0" rtl="0">
              <a:lnSpc>
                <a:spcPct val="100000"/>
              </a:lnSpc>
              <a:spcBef>
                <a:spcPts val="0"/>
              </a:spcBef>
              <a:spcAft>
                <a:spcPts val="0"/>
              </a:spcAft>
              <a:buClrTx/>
              <a:buSzTx/>
              <a:buFontTx/>
              <a:buNone/>
              <a:tabLst/>
              <a:defRPr/>
            </a:pPr>
            <a:fld id="{67A7BE72-D58E-49C8-9C2C-14137089DCF4}" type="slidenum">
              <a:rPr b="0" baseline="0" cap="none" i="0" kern="1200" kumimoji="0" lang="en-US" noProof="0" normalizeH="0" smtClean="0" spc="0" strike="noStrike" sz="1200" u="none">
                <a:ln>
                  <a:noFill/>
                </a:ln>
                <a:solidFill>
                  <a:prstClr val="black"/>
                </a:solidFill>
                <a:effectLst/>
                <a:uLnTx/>
                <a:uFillTx/>
                <a:latin panose="020F0502020204030204" typeface="Calibri"/>
                <a:ea typeface="+mn-ea"/>
                <a:cs typeface="+mn-cs"/>
              </a:rPr>
              <a:pPr algn="r" defTabSz="914400" eaLnBrk="1" hangingPunct="1" indent="0" latinLnBrk="0" lvl="0" marL="0" marR="0" rtl="0">
                <a:lnSpc>
                  <a:spcPct val="100000"/>
                </a:lnSpc>
                <a:spcBef>
                  <a:spcPts val="0"/>
                </a:spcBef>
                <a:spcAft>
                  <a:spcPts val="0"/>
                </a:spcAft>
                <a:buClrTx/>
                <a:buSzTx/>
                <a:buFontTx/>
                <a:buNone/>
                <a:tabLst/>
                <a:defRPr/>
              </a:pPr>
              <a:t>112</a:t>
            </a:fld>
            <a:endParaRPr b="0" baseline="0" cap="none" dirty="0" i="0" kern="1200" kumimoji="0" lang="en-US" noProof="0" normalizeH="0" spc="0" strike="noStrike" sz="1200" u="none">
              <a:ln>
                <a:noFill/>
              </a:ln>
              <a:solidFill>
                <a:prstClr val="black"/>
              </a:solidFill>
              <a:effectLst/>
              <a:uLnTx/>
              <a:uFillTx/>
              <a:latin panose="020F0502020204030204" typeface="Calibri"/>
              <a:ea typeface="+mn-ea"/>
              <a:cs typeface="+mn-cs"/>
            </a:endParaRPr>
          </a:p>
        </p:txBody>
      </p:sp>
      <p:sp>
        <p:nvSpPr>
          <p:cNvPr id="6" name="Notes Placeholder 5">
            <a:extLst>
              <a:ext uri="{FF2B5EF4-FFF2-40B4-BE49-F238E27FC236}">
                <a16:creationId xmlns:a16="http://schemas.microsoft.com/office/drawing/2014/main" id="{8B7EBA07-7F74-C67C-F09A-A1C7923BA756}"/>
              </a:ext>
            </a:extLst>
          </p:cNvPr>
          <p:cNvSpPr>
            <a:spLocks noGrp="1"/>
          </p:cNvSpPr>
          <p:nvPr>
            <p:ph idx="3" sz="quarter" type="body"/>
          </p:nvPr>
        </p:nvSpPr>
        <p:spPr/>
        <p:txBody>
          <a:bodyPr numCol="1"/>
          <a:lstStyle/>
          <a:p>
            <a:r>
              <a:rPr dirty="0" lang="en-US">
                <a:hlinkClick r:id="rId3"/>
              </a:rPr>
              <a:t>Completing the FAFSA® | Louisiana Office of Student Financial Assistance</a:t>
            </a:r>
            <a:endParaRPr dirty="0" lang="en-US"/>
          </a:p>
          <a:p>
            <a:r>
              <a:rPr dirty="0" lang="en-US">
                <a:hlinkClick r:id="rId4"/>
              </a:rPr>
              <a:t>TOPS Guide.pdf</a:t>
            </a:r>
            <a:r>
              <a:rPr dirty="0" lang="en-US"/>
              <a:t> </a:t>
            </a:r>
          </a:p>
        </p:txBody>
      </p:sp>
    </p:spTree>
    <p:extLst>
      <p:ext uri="{BB962C8B-B14F-4D97-AF65-F5344CB8AC3E}">
        <p14:creationId xmlns:p14="http://schemas.microsoft.com/office/powerpoint/2010/main" val="2960821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ChangeAspect="1" noGrp="1" noRot="1"/>
          </p:cNvSpPr>
          <p:nvPr>
            <p:ph type="sldImg"/>
          </p:nvPr>
        </p:nvSpPr>
        <p:spPr/>
      </p:sp>
      <p:sp>
        <p:nvSpPr>
          <p:cNvPr id="4" name="Slide Number Placeholder 3"/>
          <p:cNvSpPr>
            <a:spLocks noGrp="1"/>
          </p:cNvSpPr>
          <p:nvPr>
            <p:ph idx="5" sz="quarter" type="sldNum"/>
          </p:nvPr>
        </p:nvSpPr>
        <p:spPr/>
        <p:txBody>
          <a:bodyPr numCol="1"/>
          <a:lstStyle/>
          <a:p>
            <a:pPr algn="r" defTabSz="914400" eaLnBrk="1" hangingPunct="1" indent="0" latinLnBrk="0" lvl="0" marL="0" marR="0" rtl="0">
              <a:lnSpc>
                <a:spcPct val="100000"/>
              </a:lnSpc>
              <a:spcBef>
                <a:spcPts val="0"/>
              </a:spcBef>
              <a:spcAft>
                <a:spcPts val="0"/>
              </a:spcAft>
              <a:buClrTx/>
              <a:buSzTx/>
              <a:buFontTx/>
              <a:buNone/>
              <a:tabLst/>
              <a:defRPr/>
            </a:pPr>
            <a:fld id="{67A7BE72-D58E-49C8-9C2C-14137089DCF4}" type="slidenum">
              <a:rPr b="0" baseline="0" cap="none" i="0" kern="1200" kumimoji="0" lang="en-US" noProof="0" normalizeH="0" smtClean="0" spc="0" strike="noStrike" sz="1200" u="none">
                <a:ln>
                  <a:noFill/>
                </a:ln>
                <a:solidFill>
                  <a:prstClr val="black"/>
                </a:solidFill>
                <a:effectLst/>
                <a:uLnTx/>
                <a:uFillTx/>
                <a:latin panose="020F0502020204030204" typeface="Calibri"/>
                <a:ea typeface="+mn-ea"/>
                <a:cs typeface="+mn-cs"/>
              </a:rPr>
              <a:pPr algn="r" defTabSz="914400" eaLnBrk="1" hangingPunct="1" indent="0" latinLnBrk="0" lvl="0" marL="0" marR="0" rtl="0">
                <a:lnSpc>
                  <a:spcPct val="100000"/>
                </a:lnSpc>
                <a:spcBef>
                  <a:spcPts val="0"/>
                </a:spcBef>
                <a:spcAft>
                  <a:spcPts val="0"/>
                </a:spcAft>
                <a:buClrTx/>
                <a:buSzTx/>
                <a:buFontTx/>
                <a:buNone/>
                <a:tabLst/>
                <a:defRPr/>
              </a:pPr>
              <a:t>113</a:t>
            </a:fld>
            <a:endParaRPr b="0" baseline="0" cap="none" dirty="0" i="0" kern="1200" kumimoji="0" lang="en-US" noProof="0" normalizeH="0" spc="0" strike="noStrike" sz="1200" u="none">
              <a:ln>
                <a:noFill/>
              </a:ln>
              <a:solidFill>
                <a:prstClr val="black"/>
              </a:solidFill>
              <a:effectLst/>
              <a:uLnTx/>
              <a:uFillTx/>
              <a:latin panose="020F0502020204030204" typeface="Calibri"/>
              <a:ea typeface="+mn-ea"/>
              <a:cs typeface="+mn-cs"/>
            </a:endParaRPr>
          </a:p>
        </p:txBody>
      </p:sp>
      <p:sp>
        <p:nvSpPr>
          <p:cNvPr id="6" name="Notes Placeholder 5">
            <a:extLst>
              <a:ext uri="{FF2B5EF4-FFF2-40B4-BE49-F238E27FC236}">
                <a16:creationId xmlns:a16="http://schemas.microsoft.com/office/drawing/2014/main" id="{8B7EBA07-7F74-C67C-F09A-A1C7923BA756}"/>
              </a:ext>
            </a:extLst>
          </p:cNvPr>
          <p:cNvSpPr>
            <a:spLocks noGrp="1"/>
          </p:cNvSpPr>
          <p:nvPr>
            <p:ph idx="3" sz="quarter" type="body"/>
          </p:nvPr>
        </p:nvSpPr>
        <p:spPr/>
        <p:txBody>
          <a:bodyPr numCol="1"/>
          <a:lstStyle/>
          <a:p>
            <a:r>
              <a:rPr dirty="0" lang="en-US">
                <a:hlinkClick r:id="rId3"/>
              </a:rPr>
              <a:t>Completing the FAFSA® | Louisiana Office of Student Financial Assistance</a:t>
            </a:r>
            <a:endParaRPr dirty="0" lang="en-US"/>
          </a:p>
        </p:txBody>
      </p:sp>
    </p:spTree>
    <p:extLst>
      <p:ext uri="{BB962C8B-B14F-4D97-AF65-F5344CB8AC3E}">
        <p14:creationId xmlns:p14="http://schemas.microsoft.com/office/powerpoint/2010/main" val="2797062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ChangeAspect="1" noGrp="1" noRot="1"/>
          </p:cNvSpPr>
          <p:nvPr>
            <p:ph type="sldImg"/>
          </p:nvPr>
        </p:nvSpPr>
        <p:spPr/>
      </p:sp>
      <p:sp>
        <p:nvSpPr>
          <p:cNvPr id="3" name="Notes Placeholder 2"/>
          <p:cNvSpPr>
            <a:spLocks noGrp="1"/>
          </p:cNvSpPr>
          <p:nvPr>
            <p:ph idx="1" type="body"/>
          </p:nvPr>
        </p:nvSpPr>
        <p:spPr/>
        <p:txBody>
          <a:bodyPr numCol="1"/>
          <a:lstStyle/>
          <a:p>
            <a:endParaRPr lang="en-US"/>
          </a:p>
        </p:txBody>
      </p:sp>
      <p:sp>
        <p:nvSpPr>
          <p:cNvPr id="4" name="Slide Number Placeholder 3"/>
          <p:cNvSpPr>
            <a:spLocks noGrp="1"/>
          </p:cNvSpPr>
          <p:nvPr>
            <p:ph idx="5" sz="quarter" type="sldNum"/>
          </p:nvPr>
        </p:nvSpPr>
        <p:spPr/>
        <p:txBody>
          <a:bodyPr numCol="1"/>
          <a:lstStyle/>
          <a:p>
            <a:pPr algn="r" defTabSz="914400" eaLnBrk="1" hangingPunct="1" indent="0" latinLnBrk="0" lvl="0" marL="0" marR="0" rtl="0">
              <a:lnSpc>
                <a:spcPct val="100000"/>
              </a:lnSpc>
              <a:spcBef>
                <a:spcPts val="0"/>
              </a:spcBef>
              <a:spcAft>
                <a:spcPts val="0"/>
              </a:spcAft>
              <a:buClrTx/>
              <a:buSzTx/>
              <a:buFontTx/>
              <a:buNone/>
              <a:tabLst/>
              <a:defRPr/>
            </a:pPr>
            <a:fld id="{9CEDB88F-0DAB-4CF2-8311-DB646687A3E7}" type="slidenum">
              <a:rPr b="0" baseline="0" cap="none" i="0" kern="1200" kumimoji="0" lang="en-US" noProof="0" normalizeH="0" smtClean="0" spc="0" strike="noStrike" sz="1200" u="none">
                <a:ln>
                  <a:noFill/>
                </a:ln>
                <a:solidFill>
                  <a:prstClr val="black"/>
                </a:solidFill>
                <a:effectLst/>
                <a:uLnTx/>
                <a:uFillTx/>
                <a:latin panose="020F0502020204030204" typeface="Calibri"/>
                <a:ea typeface="+mn-ea"/>
                <a:cs typeface="+mn-cs"/>
              </a:rPr>
              <a:pPr algn="r" defTabSz="914400" eaLnBrk="1" hangingPunct="1" indent="0" latinLnBrk="0" lvl="0" marL="0" marR="0" rtl="0">
                <a:lnSpc>
                  <a:spcPct val="100000"/>
                </a:lnSpc>
                <a:spcBef>
                  <a:spcPts val="0"/>
                </a:spcBef>
                <a:spcAft>
                  <a:spcPts val="0"/>
                </a:spcAft>
                <a:buClrTx/>
                <a:buSzTx/>
                <a:buFontTx/>
                <a:buNone/>
                <a:tabLst/>
                <a:defRPr/>
              </a:pPr>
              <a:t>114</a:t>
            </a:fld>
            <a:endParaRPr b="0" baseline="0" cap="none" i="0" kern="1200" kumimoji="0" lang="en-US" noProof="0" normalizeH="0" spc="0" strike="noStrike" sz="1200" u="none">
              <a:ln>
                <a:noFill/>
              </a:ln>
              <a:solidFill>
                <a:prstClr val="black"/>
              </a:solidFill>
              <a:effectLst/>
              <a:uLnTx/>
              <a:uFillTx/>
              <a:latin panose="020F0502020204030204" typeface="Calibri"/>
              <a:ea typeface="+mn-ea"/>
              <a:cs typeface="+mn-cs"/>
            </a:endParaRPr>
          </a:p>
        </p:txBody>
      </p:sp>
    </p:spTree>
    <p:extLst>
      <p:ext uri="{BB962C8B-B14F-4D97-AF65-F5344CB8AC3E}">
        <p14:creationId xmlns:p14="http://schemas.microsoft.com/office/powerpoint/2010/main" val="2785377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ChangeAspect="1" noGrp="1" noRot="1"/>
          </p:cNvSpPr>
          <p:nvPr>
            <p:ph type="sldImg"/>
          </p:nvPr>
        </p:nvSpPr>
        <p:spPr/>
      </p:sp>
      <p:sp>
        <p:nvSpPr>
          <p:cNvPr id="3" name="Notes Placeholder 2"/>
          <p:cNvSpPr>
            <a:spLocks noGrp="1"/>
          </p:cNvSpPr>
          <p:nvPr>
            <p:ph idx="1" type="body"/>
          </p:nvPr>
        </p:nvSpPr>
        <p:spPr/>
        <p:txBody>
          <a:bodyPr numCol="1"/>
          <a:lstStyle/>
          <a:p>
            <a:endParaRPr lang="en-US"/>
          </a:p>
        </p:txBody>
      </p:sp>
      <p:sp>
        <p:nvSpPr>
          <p:cNvPr id="4" name="Slide Number Placeholder 3"/>
          <p:cNvSpPr>
            <a:spLocks noGrp="1"/>
          </p:cNvSpPr>
          <p:nvPr>
            <p:ph idx="5" sz="quarter" type="sldNum"/>
          </p:nvPr>
        </p:nvSpPr>
        <p:spPr/>
        <p:txBody>
          <a:bodyPr numCol="1"/>
          <a:lstStyle/>
          <a:p>
            <a:pPr algn="r" defTabSz="914400" eaLnBrk="1" hangingPunct="1" indent="0" latinLnBrk="0" lvl="0" marL="0" marR="0" rtl="0">
              <a:lnSpc>
                <a:spcPct val="100000"/>
              </a:lnSpc>
              <a:spcBef>
                <a:spcPts val="0"/>
              </a:spcBef>
              <a:spcAft>
                <a:spcPts val="0"/>
              </a:spcAft>
              <a:buClrTx/>
              <a:buSzTx/>
              <a:buFontTx/>
              <a:buNone/>
              <a:tabLst/>
              <a:defRPr/>
            </a:pPr>
            <a:fld id="{9CEDB88F-0DAB-4CF2-8311-DB646687A3E7}" type="slidenum">
              <a:rPr b="0" baseline="0" cap="none" i="0" kern="1200" kumimoji="0" lang="en-US" noProof="0" normalizeH="0" smtClean="0" spc="0" strike="noStrike" sz="1200" u="none">
                <a:ln>
                  <a:noFill/>
                </a:ln>
                <a:solidFill>
                  <a:prstClr val="black"/>
                </a:solidFill>
                <a:effectLst/>
                <a:uLnTx/>
                <a:uFillTx/>
                <a:latin panose="020F0502020204030204" typeface="Calibri"/>
                <a:ea typeface="+mn-ea"/>
                <a:cs typeface="+mn-cs"/>
              </a:rPr>
              <a:pPr algn="r" defTabSz="914400" eaLnBrk="1" hangingPunct="1" indent="0" latinLnBrk="0" lvl="0" marL="0" marR="0" rtl="0">
                <a:lnSpc>
                  <a:spcPct val="100000"/>
                </a:lnSpc>
                <a:spcBef>
                  <a:spcPts val="0"/>
                </a:spcBef>
                <a:spcAft>
                  <a:spcPts val="0"/>
                </a:spcAft>
                <a:buClrTx/>
                <a:buSzTx/>
                <a:buFontTx/>
                <a:buNone/>
                <a:tabLst/>
                <a:defRPr/>
              </a:pPr>
              <a:t>115</a:t>
            </a:fld>
            <a:endParaRPr b="0" baseline="0" cap="none" i="0" kern="1200" kumimoji="0" lang="en-US" noProof="0" normalizeH="0" spc="0" strike="noStrike" sz="1200" u="none">
              <a:ln>
                <a:noFill/>
              </a:ln>
              <a:solidFill>
                <a:prstClr val="black"/>
              </a:solidFill>
              <a:effectLst/>
              <a:uLnTx/>
              <a:uFillTx/>
              <a:latin panose="020F0502020204030204" typeface="Calibri"/>
              <a:ea typeface="+mn-ea"/>
              <a:cs typeface="+mn-cs"/>
            </a:endParaRPr>
          </a:p>
        </p:txBody>
      </p:sp>
    </p:spTree>
    <p:extLst>
      <p:ext uri="{BB962C8B-B14F-4D97-AF65-F5344CB8AC3E}">
        <p14:creationId xmlns:p14="http://schemas.microsoft.com/office/powerpoint/2010/main" val="3254165002"/>
      </p:ext>
    </p:extLst>
  </p:cSld>
  <p:clrMapOvr>
    <a:masterClrMapping/>
  </p:clrMapOvr>
</p:notes>
</file>

<file path=ppt/slideLayouts/_rels/slideLayout1.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12.xml.rels><?xml version="1.0" encoding="UTF-8" standalone="yes"?><Relationships xmlns="http://schemas.openxmlformats.org/package/2006/relationships"><Relationship Id="rId1" Target="../slideMasters/slideMaster2.xml" Type="http://schemas.openxmlformats.org/officeDocument/2006/relationships/slideMaster"/></Relationships>
</file>

<file path=ppt/slideLayouts/_rels/slideLayout13.xml.rels><?xml version="1.0" encoding="UTF-8" standalone="yes"?><Relationships xmlns="http://schemas.openxmlformats.org/package/2006/relationships"><Relationship Id="rId1" Target="../slideMasters/slideMaster2.xml" Type="http://schemas.openxmlformats.org/officeDocument/2006/relationships/slideMaster"/></Relationships>
</file>

<file path=ppt/slideLayouts/_rels/slideLayout14.xml.rels><?xml version="1.0" encoding="UTF-8" standalone="yes"?><Relationships xmlns="http://schemas.openxmlformats.org/package/2006/relationships"><Relationship Id="rId1" Target="../slideMasters/slideMaster2.xml" Type="http://schemas.openxmlformats.org/officeDocument/2006/relationships/slideMaster"/></Relationships>
</file>

<file path=ppt/slideLayouts/_rels/slideLayout15.xml.rels><?xml version="1.0" encoding="UTF-8" standalone="yes"?><Relationships xmlns="http://schemas.openxmlformats.org/package/2006/relationships"><Relationship Id="rId1" Target="../slideMasters/slideMaster2.xml" Type="http://schemas.openxmlformats.org/officeDocument/2006/relationships/slideMaster"/></Relationships>
</file>

<file path=ppt/slideLayouts/_rels/slideLayout16.xml.rels><?xml version="1.0" encoding="UTF-8" standalone="yes"?><Relationships xmlns="http://schemas.openxmlformats.org/package/2006/relationships"><Relationship Id="rId1" Target="../slideMasters/slideMaster2.xml" Type="http://schemas.openxmlformats.org/officeDocument/2006/relationships/slideMaster"/></Relationships>
</file>

<file path=ppt/slideLayouts/_rels/slideLayout17.xml.rels><?xml version="1.0" encoding="UTF-8" standalone="yes"?><Relationships xmlns="http://schemas.openxmlformats.org/package/2006/relationships"><Relationship Id="rId1" Target="../slideMasters/slideMaster2.xml" Type="http://schemas.openxmlformats.org/officeDocument/2006/relationships/slideMaster"/></Relationships>
</file>

<file path=ppt/slideLayouts/_rels/slideLayout18.xml.rels><?xml version="1.0" encoding="UTF-8" standalone="yes"?><Relationships xmlns="http://schemas.openxmlformats.org/package/2006/relationships"><Relationship Id="rId1" Target="../slideMasters/slideMaster2.xml" Type="http://schemas.openxmlformats.org/officeDocument/2006/relationships/slideMaster"/></Relationships>
</file>

<file path=ppt/slideLayouts/_rels/slideLayout19.xml.rels><?xml version="1.0" encoding="UTF-8" standalone="yes"?><Relationships xmlns="http://schemas.openxmlformats.org/package/2006/relationships"><Relationship Id="rId1" Target="../slideMasters/slideMaster2.xml" Type="http://schemas.openxmlformats.org/officeDocument/2006/relationships/slideMaster"/></Relationships>
</file>

<file path=ppt/slideLayouts/_rels/slideLayout2.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20.xml.rels><?xml version="1.0" encoding="UTF-8" standalone="yes"?><Relationships xmlns="http://schemas.openxmlformats.org/package/2006/relationships"><Relationship Id="rId1" Target="../slideMasters/slideMaster2.xml" Type="http://schemas.openxmlformats.org/officeDocument/2006/relationships/slideMaster"/></Relationships>
</file>

<file path=ppt/slideLayouts/_rels/slideLayout21.xml.rels><?xml version="1.0" encoding="UTF-8" standalone="yes"?><Relationships xmlns="http://schemas.openxmlformats.org/package/2006/relationships"><Relationship Id="rId1" Target="../slideMasters/slideMaster2.xml" Type="http://schemas.openxmlformats.org/officeDocument/2006/relationships/slideMaster"/></Relationships>
</file>

<file path=ppt/slideLayouts/_rels/slideLayout22.xml.rels><?xml version="1.0" encoding="UTF-8" standalone="yes"?><Relationships xmlns="http://schemas.openxmlformats.org/package/2006/relationships"><Relationship Id="rId1" Target="../slideMasters/slideMaster2.xml" Type="http://schemas.openxmlformats.org/officeDocument/2006/relationships/slideMaster"/></Relationships>
</file>

<file path=ppt/slideLayouts/_rels/slideLayout23.xml.rels><?xml version="1.0" encoding="UTF-8" standalone="yes"?><Relationships xmlns="http://schemas.openxmlformats.org/package/2006/relationships"><Relationship Id="rId1" Target="../slideMasters/slideMaster3.xml" Type="http://schemas.openxmlformats.org/officeDocument/2006/relationships/slideMaster"/></Relationships>
</file>

<file path=ppt/slideLayouts/_rels/slideLayout24.xml.rels><?xml version="1.0" encoding="UTF-8" standalone="yes"?><Relationships xmlns="http://schemas.openxmlformats.org/package/2006/relationships"><Relationship Id="rId1" Target="../slideMasters/slideMaster3.xml" Type="http://schemas.openxmlformats.org/officeDocument/2006/relationships/slideMaster"/></Relationships>
</file>

<file path=ppt/slideLayouts/_rels/slideLayout25.xml.rels><?xml version="1.0" encoding="UTF-8" standalone="yes"?><Relationships xmlns="http://schemas.openxmlformats.org/package/2006/relationships"><Relationship Id="rId1" Target="../slideMasters/slideMaster3.xml" Type="http://schemas.openxmlformats.org/officeDocument/2006/relationships/slideMaster"/></Relationships>
</file>

<file path=ppt/slideLayouts/_rels/slideLayout26.xml.rels><?xml version="1.0" encoding="UTF-8" standalone="yes"?><Relationships xmlns="http://schemas.openxmlformats.org/package/2006/relationships"><Relationship Id="rId1" Target="../slideMasters/slideMaster3.xml" Type="http://schemas.openxmlformats.org/officeDocument/2006/relationships/slideMaster"/></Relationships>
</file>

<file path=ppt/slideLayouts/_rels/slideLayout27.xml.rels><?xml version="1.0" encoding="UTF-8" standalone="yes"?><Relationships xmlns="http://schemas.openxmlformats.org/package/2006/relationships"><Relationship Id="rId1" Target="../slideMasters/slideMaster3.xml" Type="http://schemas.openxmlformats.org/officeDocument/2006/relationships/slideMaster"/></Relationships>
</file>

<file path=ppt/slideLayouts/_rels/slideLayout28.xml.rels><?xml version="1.0" encoding="UTF-8" standalone="yes"?><Relationships xmlns="http://schemas.openxmlformats.org/package/2006/relationships"><Relationship Id="rId1" Target="../slideMasters/slideMaster3.xml" Type="http://schemas.openxmlformats.org/officeDocument/2006/relationships/slideMaster"/></Relationships>
</file>

<file path=ppt/slideLayouts/_rels/slideLayout29.xml.rels><?xml version="1.0" encoding="UTF-8" standalone="yes"?><Relationships xmlns="http://schemas.openxmlformats.org/package/2006/relationships"><Relationship Id="rId1" Target="../slideMasters/slideMaster3.xml" Type="http://schemas.openxmlformats.org/officeDocument/2006/relationships/slideMaster"/></Relationships>
</file>

<file path=ppt/slideLayouts/_rels/slideLayout3.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30.xml.rels><?xml version="1.0" encoding="UTF-8" standalone="yes"?><Relationships xmlns="http://schemas.openxmlformats.org/package/2006/relationships"><Relationship Id="rId1" Target="../slideMasters/slideMaster3.xml" Type="http://schemas.openxmlformats.org/officeDocument/2006/relationships/slideMaster"/></Relationships>
</file>

<file path=ppt/slideLayouts/_rels/slideLayout31.xml.rels><?xml version="1.0" encoding="UTF-8" standalone="yes"?><Relationships xmlns="http://schemas.openxmlformats.org/package/2006/relationships"><Relationship Id="rId1" Target="../slideMasters/slideMaster3.xml" Type="http://schemas.openxmlformats.org/officeDocument/2006/relationships/slideMaster"/></Relationships>
</file>

<file path=ppt/slideLayouts/_rels/slideLayout32.xml.rels><?xml version="1.0" encoding="UTF-8" standalone="yes"?><Relationships xmlns="http://schemas.openxmlformats.org/package/2006/relationships"><Relationship Id="rId1" Target="../slideMasters/slideMaster3.xml" Type="http://schemas.openxmlformats.org/officeDocument/2006/relationships/slideMaster"/></Relationships>
</file>

<file path=ppt/slideLayouts/_rels/slideLayout33.xml.rels><?xml version="1.0" encoding="UTF-8" standalone="yes"?><Relationships xmlns="http://schemas.openxmlformats.org/package/2006/relationships"><Relationship Id="rId1" Target="../slideMasters/slideMaster3.xml" Type="http://schemas.openxmlformats.org/officeDocument/2006/relationships/slideMaster"/></Relationships>
</file>

<file path=ppt/slideLayouts/_rels/slideLayout34.xml.rels><?xml version="1.0" encoding="UTF-8" standalone="yes"?><Relationships xmlns="http://schemas.openxmlformats.org/package/2006/relationships"><Relationship Id="rId1" Target="../slideMasters/slideMaster4.xml" Type="http://schemas.openxmlformats.org/officeDocument/2006/relationships/slideMaster"/></Relationships>
</file>

<file path=ppt/slideLayouts/_rels/slideLayout35.xml.rels><?xml version="1.0" encoding="UTF-8" standalone="yes"?><Relationships xmlns="http://schemas.openxmlformats.org/package/2006/relationships"><Relationship Id="rId1" Target="../slideMasters/slideMaster4.xml" Type="http://schemas.openxmlformats.org/officeDocument/2006/relationships/slideMaster"/></Relationships>
</file>

<file path=ppt/slideLayouts/_rels/slideLayout36.xml.rels><?xml version="1.0" encoding="UTF-8" standalone="yes"?><Relationships xmlns="http://schemas.openxmlformats.org/package/2006/relationships"><Relationship Id="rId1" Target="../slideMasters/slideMaster4.xml" Type="http://schemas.openxmlformats.org/officeDocument/2006/relationships/slideMaster"/></Relationships>
</file>

<file path=ppt/slideLayouts/_rels/slideLayout37.xml.rels><?xml version="1.0" encoding="UTF-8" standalone="yes"?><Relationships xmlns="http://schemas.openxmlformats.org/package/2006/relationships"><Relationship Id="rId1" Target="../slideMasters/slideMaster4.xml" Type="http://schemas.openxmlformats.org/officeDocument/2006/relationships/slideMaster"/></Relationships>
</file>

<file path=ppt/slideLayouts/_rels/slideLayout38.xml.rels><?xml version="1.0" encoding="UTF-8" standalone="yes"?><Relationships xmlns="http://schemas.openxmlformats.org/package/2006/relationships"><Relationship Id="rId1" Target="../slideMasters/slideMaster4.xml" Type="http://schemas.openxmlformats.org/officeDocument/2006/relationships/slideMaster"/></Relationships>
</file>

<file path=ppt/slideLayouts/_rels/slideLayout39.xml.rels><?xml version="1.0" encoding="UTF-8" standalone="yes"?><Relationships xmlns="http://schemas.openxmlformats.org/package/2006/relationships"><Relationship Id="rId1" Target="../slideMasters/slideMaster4.xml" Type="http://schemas.openxmlformats.org/officeDocument/2006/relationships/slideMaster"/></Relationships>
</file>

<file path=ppt/slideLayouts/_rels/slideLayout4.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40.xml.rels><?xml version="1.0" encoding="UTF-8" standalone="yes"?><Relationships xmlns="http://schemas.openxmlformats.org/package/2006/relationships"><Relationship Id="rId1" Target="../slideMasters/slideMaster4.xml" Type="http://schemas.openxmlformats.org/officeDocument/2006/relationships/slideMaster"/></Relationships>
</file>

<file path=ppt/slideLayouts/_rels/slideLayout41.xml.rels><?xml version="1.0" encoding="UTF-8" standalone="yes"?><Relationships xmlns="http://schemas.openxmlformats.org/package/2006/relationships"><Relationship Id="rId1" Target="../slideMasters/slideMaster4.xml" Type="http://schemas.openxmlformats.org/officeDocument/2006/relationships/slideMaster"/></Relationships>
</file>

<file path=ppt/slideLayouts/_rels/slideLayout42.xml.rels><?xml version="1.0" encoding="UTF-8" standalone="yes"?><Relationships xmlns="http://schemas.openxmlformats.org/package/2006/relationships"><Relationship Id="rId1" Target="../slideMasters/slideMaster4.xml" Type="http://schemas.openxmlformats.org/officeDocument/2006/relationships/slideMaster"/></Relationships>
</file>

<file path=ppt/slideLayouts/_rels/slideLayout43.xml.rels><?xml version="1.0" encoding="UTF-8" standalone="yes"?><Relationships xmlns="http://schemas.openxmlformats.org/package/2006/relationships"><Relationship Id="rId1" Target="../slideMasters/slideMaster4.xml" Type="http://schemas.openxmlformats.org/officeDocument/2006/relationships/slideMaster"/></Relationships>
</file>

<file path=ppt/slideLayouts/_rels/slideLayout44.xml.rels><?xml version="1.0" encoding="UTF-8" standalone="yes"?><Relationships xmlns="http://schemas.openxmlformats.org/package/2006/relationships"><Relationship Id="rId1" Target="../slideMasters/slideMaster4.xml" Type="http://schemas.openxmlformats.org/officeDocument/2006/relationships/slideMaster"/></Relationships>
</file>

<file path=ppt/slideLayouts/_rels/slideLayout5.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750BB-CF69-F81F-9530-818BDA611A82}"/>
              </a:ext>
            </a:extLst>
          </p:cNvPr>
          <p:cNvSpPr>
            <a:spLocks noGrp="1"/>
          </p:cNvSpPr>
          <p:nvPr>
            <p:ph type="ctrTitle"/>
          </p:nvPr>
        </p:nvSpPr>
        <p:spPr>
          <a:xfrm>
            <a:off x="1524000" y="1122363"/>
            <a:ext cx="9144000" cy="2387600"/>
          </a:xfrm>
        </p:spPr>
        <p:txBody>
          <a:bodyPr anchor="b" numCol="1"/>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6430C2A-747D-D979-BAE1-201E9930FFFF}"/>
              </a:ext>
            </a:extLst>
          </p:cNvPr>
          <p:cNvSpPr>
            <a:spLocks noGrp="1"/>
          </p:cNvSpPr>
          <p:nvPr>
            <p:ph idx="1" type="subTitle"/>
          </p:nvPr>
        </p:nvSpPr>
        <p:spPr>
          <a:xfrm>
            <a:off x="1524000" y="3602038"/>
            <a:ext cx="9144000" cy="1655762"/>
          </a:xfrm>
        </p:spPr>
        <p:txBody>
          <a:bodyPr numCol="1"/>
          <a:lstStyle>
            <a:lvl1pPr algn="ctr" indent="0" marL="0">
              <a:buNone/>
              <a:defRPr sz="2400"/>
            </a:lvl1pPr>
            <a:lvl2pPr algn="ctr" indent="0" marL="457200">
              <a:buNone/>
              <a:defRPr sz="2000"/>
            </a:lvl2pPr>
            <a:lvl3pPr algn="ctr" indent="0" marL="914400">
              <a:buNone/>
              <a:defRPr sz="1800"/>
            </a:lvl3pPr>
            <a:lvl4pPr algn="ctr" indent="0" marL="1371600">
              <a:buNone/>
              <a:defRPr sz="1600"/>
            </a:lvl4pPr>
            <a:lvl5pPr algn="ctr" indent="0" marL="1828800">
              <a:buNone/>
              <a:defRPr sz="1600"/>
            </a:lvl5pPr>
            <a:lvl6pPr algn="ctr" indent="0" marL="2286000">
              <a:buNone/>
              <a:defRPr sz="1600"/>
            </a:lvl6pPr>
            <a:lvl7pPr algn="ctr" indent="0" marL="2743200">
              <a:buNone/>
              <a:defRPr sz="1600"/>
            </a:lvl7pPr>
            <a:lvl8pPr algn="ctr" indent="0" marL="3200400">
              <a:buNone/>
              <a:defRPr sz="1600"/>
            </a:lvl8pPr>
            <a:lvl9pPr algn="ctr" indent="0" marL="3657600">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DE1A8E8-5395-7B7F-2AEF-5D454F28C9E4}"/>
              </a:ext>
            </a:extLst>
          </p:cNvPr>
          <p:cNvSpPr>
            <a:spLocks noGrp="1"/>
          </p:cNvSpPr>
          <p:nvPr>
            <p:ph idx="10" sz="half" type="dt"/>
          </p:nvPr>
        </p:nvSpPr>
        <p:spPr/>
        <p:txBody>
          <a:bodyPr numCol="1"/>
          <a:lstStyle/>
          <a:p>
            <a:fld id="{60C14BFB-463E-4DD1-89F9-E04C8D462C32}" type="datetimeFigureOut">
              <a:rPr lang="en-US" smtClean="0"/>
              <a:t>9/3/2025</a:t>
            </a:fld>
            <a:endParaRPr lang="en-US"/>
          </a:p>
        </p:txBody>
      </p:sp>
      <p:sp>
        <p:nvSpPr>
          <p:cNvPr id="5" name="Footer Placeholder 4">
            <a:extLst>
              <a:ext uri="{FF2B5EF4-FFF2-40B4-BE49-F238E27FC236}">
                <a16:creationId xmlns:a16="http://schemas.microsoft.com/office/drawing/2014/main" id="{BCBDEB74-5788-7D99-EE8A-DA7454FE3EE7}"/>
              </a:ext>
            </a:extLst>
          </p:cNvPr>
          <p:cNvSpPr>
            <a:spLocks noGrp="1"/>
          </p:cNvSpPr>
          <p:nvPr>
            <p:ph idx="11" sz="quarter" type="ftr"/>
          </p:nvPr>
        </p:nvSpPr>
        <p:spPr/>
        <p:txBody>
          <a:bodyPr numCol="1"/>
          <a:lstStyle/>
          <a:p>
            <a:endParaRPr lang="en-US"/>
          </a:p>
        </p:txBody>
      </p:sp>
      <p:sp>
        <p:nvSpPr>
          <p:cNvPr id="6" name="Slide Number Placeholder 5">
            <a:extLst>
              <a:ext uri="{FF2B5EF4-FFF2-40B4-BE49-F238E27FC236}">
                <a16:creationId xmlns:a16="http://schemas.microsoft.com/office/drawing/2014/main" id="{8E9FC9B7-987E-7A45-A345-55293BB4ADC9}"/>
              </a:ext>
            </a:extLst>
          </p:cNvPr>
          <p:cNvSpPr>
            <a:spLocks noGrp="1"/>
          </p:cNvSpPr>
          <p:nvPr>
            <p:ph idx="12" sz="quarter" type="sldNum"/>
          </p:nvPr>
        </p:nvSpPr>
        <p:spPr/>
        <p:txBody>
          <a:bodyPr numCol="1"/>
          <a:lstStyle/>
          <a:p>
            <a:fld id="{B21B73A4-326D-4747-967C-DA3DCBE8A32F}" type="slidenum">
              <a:rPr lang="en-US" smtClean="0"/>
              <a:t>‹#›</a:t>
            </a:fld>
            <a:endParaRPr lang="en-US"/>
          </a:p>
        </p:txBody>
      </p:sp>
    </p:spTree>
    <p:extLst>
      <p:ext uri="{BB962C8B-B14F-4D97-AF65-F5344CB8AC3E}">
        <p14:creationId xmlns:p14="http://schemas.microsoft.com/office/powerpoint/2010/main" val="1343077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type="vertTx">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6B320-164C-6814-2BAA-F5610B6DE2EC}"/>
              </a:ext>
            </a:extLst>
          </p:cNvPr>
          <p:cNvSpPr>
            <a:spLocks noGrp="1"/>
          </p:cNvSpPr>
          <p:nvPr>
            <p:ph type="title"/>
          </p:nvPr>
        </p:nvSpPr>
        <p:spPr/>
        <p:txBody>
          <a:bodyPr numCol="1"/>
          <a:lstStyle/>
          <a:p>
            <a:r>
              <a:rPr lang="en-US"/>
              <a:t>Click to edit Master title style</a:t>
            </a:r>
          </a:p>
        </p:txBody>
      </p:sp>
      <p:sp>
        <p:nvSpPr>
          <p:cNvPr id="3" name="Vertical Text Placeholder 2">
            <a:extLst>
              <a:ext uri="{FF2B5EF4-FFF2-40B4-BE49-F238E27FC236}">
                <a16:creationId xmlns:a16="http://schemas.microsoft.com/office/drawing/2014/main" id="{702444D2-7AB8-E3D2-42D8-3E93F82FC1B3}"/>
              </a:ext>
            </a:extLst>
          </p:cNvPr>
          <p:cNvSpPr>
            <a:spLocks noGrp="1"/>
          </p:cNvSpPr>
          <p:nvPr>
            <p:ph idx="1" orient="vert" type="body"/>
          </p:nvPr>
        </p:nvSpPr>
        <p:spPr/>
        <p:txBody>
          <a:bodyPr numCol="1"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826357-83B1-14F8-658C-BB8B01D48C3F}"/>
              </a:ext>
            </a:extLst>
          </p:cNvPr>
          <p:cNvSpPr>
            <a:spLocks noGrp="1"/>
          </p:cNvSpPr>
          <p:nvPr>
            <p:ph idx="10" sz="half" type="dt"/>
          </p:nvPr>
        </p:nvSpPr>
        <p:spPr/>
        <p:txBody>
          <a:bodyPr numCol="1"/>
          <a:lstStyle/>
          <a:p>
            <a:fld id="{60C14BFB-463E-4DD1-89F9-E04C8D462C32}" type="datetimeFigureOut">
              <a:rPr lang="en-US" smtClean="0"/>
              <a:t>9/3/2025</a:t>
            </a:fld>
            <a:endParaRPr lang="en-US"/>
          </a:p>
        </p:txBody>
      </p:sp>
      <p:sp>
        <p:nvSpPr>
          <p:cNvPr id="5" name="Footer Placeholder 4">
            <a:extLst>
              <a:ext uri="{FF2B5EF4-FFF2-40B4-BE49-F238E27FC236}">
                <a16:creationId xmlns:a16="http://schemas.microsoft.com/office/drawing/2014/main" id="{6D1EA0B6-89D1-F76A-5EBE-AE31B0B8067F}"/>
              </a:ext>
            </a:extLst>
          </p:cNvPr>
          <p:cNvSpPr>
            <a:spLocks noGrp="1"/>
          </p:cNvSpPr>
          <p:nvPr>
            <p:ph idx="11" sz="quarter" type="ftr"/>
          </p:nvPr>
        </p:nvSpPr>
        <p:spPr/>
        <p:txBody>
          <a:bodyPr numCol="1"/>
          <a:lstStyle/>
          <a:p>
            <a:endParaRPr lang="en-US"/>
          </a:p>
        </p:txBody>
      </p:sp>
      <p:sp>
        <p:nvSpPr>
          <p:cNvPr id="6" name="Slide Number Placeholder 5">
            <a:extLst>
              <a:ext uri="{FF2B5EF4-FFF2-40B4-BE49-F238E27FC236}">
                <a16:creationId xmlns:a16="http://schemas.microsoft.com/office/drawing/2014/main" id="{2904BC64-C719-612B-6DC0-336BDEA53BF2}"/>
              </a:ext>
            </a:extLst>
          </p:cNvPr>
          <p:cNvSpPr>
            <a:spLocks noGrp="1"/>
          </p:cNvSpPr>
          <p:nvPr>
            <p:ph idx="12" sz="quarter" type="sldNum"/>
          </p:nvPr>
        </p:nvSpPr>
        <p:spPr/>
        <p:txBody>
          <a:bodyPr numCol="1"/>
          <a:lstStyle/>
          <a:p>
            <a:fld id="{B21B73A4-326D-4747-967C-DA3DCBE8A32F}" type="slidenum">
              <a:rPr lang="en-US" smtClean="0"/>
              <a:t>‹#›</a:t>
            </a:fld>
            <a:endParaRPr lang="en-US"/>
          </a:p>
        </p:txBody>
      </p:sp>
    </p:spTree>
    <p:extLst>
      <p:ext uri="{BB962C8B-B14F-4D97-AF65-F5344CB8AC3E}">
        <p14:creationId xmlns:p14="http://schemas.microsoft.com/office/powerpoint/2010/main" val="1774187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type="vertTitleAndTx">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8BDAF0-6078-298D-7443-6A7C638DA04E}"/>
              </a:ext>
            </a:extLst>
          </p:cNvPr>
          <p:cNvSpPr>
            <a:spLocks noGrp="1"/>
          </p:cNvSpPr>
          <p:nvPr>
            <p:ph orient="vert" type="title"/>
          </p:nvPr>
        </p:nvSpPr>
        <p:spPr>
          <a:xfrm>
            <a:off x="8724900" y="365125"/>
            <a:ext cx="2628900" cy="5811838"/>
          </a:xfrm>
        </p:spPr>
        <p:txBody>
          <a:bodyPr numCol="1" vert="eaVert"/>
          <a:lstStyle/>
          <a:p>
            <a:r>
              <a:rPr lang="en-US"/>
              <a:t>Click to edit Master title style</a:t>
            </a:r>
          </a:p>
        </p:txBody>
      </p:sp>
      <p:sp>
        <p:nvSpPr>
          <p:cNvPr id="3" name="Vertical Text Placeholder 2">
            <a:extLst>
              <a:ext uri="{FF2B5EF4-FFF2-40B4-BE49-F238E27FC236}">
                <a16:creationId xmlns:a16="http://schemas.microsoft.com/office/drawing/2014/main" id="{17F52045-AD29-3D73-4B97-21D0612796A8}"/>
              </a:ext>
            </a:extLst>
          </p:cNvPr>
          <p:cNvSpPr>
            <a:spLocks noGrp="1"/>
          </p:cNvSpPr>
          <p:nvPr>
            <p:ph idx="1" orient="vert" type="body"/>
          </p:nvPr>
        </p:nvSpPr>
        <p:spPr>
          <a:xfrm>
            <a:off x="838200" y="365125"/>
            <a:ext cx="7734300" cy="5811838"/>
          </a:xfrm>
        </p:spPr>
        <p:txBody>
          <a:bodyPr numCol="1"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81ACD7-F37A-7B7B-9AD5-C8D4E1524826}"/>
              </a:ext>
            </a:extLst>
          </p:cNvPr>
          <p:cNvSpPr>
            <a:spLocks noGrp="1"/>
          </p:cNvSpPr>
          <p:nvPr>
            <p:ph idx="10" sz="half" type="dt"/>
          </p:nvPr>
        </p:nvSpPr>
        <p:spPr/>
        <p:txBody>
          <a:bodyPr numCol="1"/>
          <a:lstStyle/>
          <a:p>
            <a:fld id="{60C14BFB-463E-4DD1-89F9-E04C8D462C32}" type="datetimeFigureOut">
              <a:rPr lang="en-US" smtClean="0"/>
              <a:t>9/3/2025</a:t>
            </a:fld>
            <a:endParaRPr lang="en-US"/>
          </a:p>
        </p:txBody>
      </p:sp>
      <p:sp>
        <p:nvSpPr>
          <p:cNvPr id="5" name="Footer Placeholder 4">
            <a:extLst>
              <a:ext uri="{FF2B5EF4-FFF2-40B4-BE49-F238E27FC236}">
                <a16:creationId xmlns:a16="http://schemas.microsoft.com/office/drawing/2014/main" id="{9405EA51-ED02-129E-4D1B-BB94C6089FCF}"/>
              </a:ext>
            </a:extLst>
          </p:cNvPr>
          <p:cNvSpPr>
            <a:spLocks noGrp="1"/>
          </p:cNvSpPr>
          <p:nvPr>
            <p:ph idx="11" sz="quarter" type="ftr"/>
          </p:nvPr>
        </p:nvSpPr>
        <p:spPr/>
        <p:txBody>
          <a:bodyPr numCol="1"/>
          <a:lstStyle/>
          <a:p>
            <a:endParaRPr lang="en-US"/>
          </a:p>
        </p:txBody>
      </p:sp>
      <p:sp>
        <p:nvSpPr>
          <p:cNvPr id="6" name="Slide Number Placeholder 5">
            <a:extLst>
              <a:ext uri="{FF2B5EF4-FFF2-40B4-BE49-F238E27FC236}">
                <a16:creationId xmlns:a16="http://schemas.microsoft.com/office/drawing/2014/main" id="{1B0A374C-ABBA-C60C-AB0F-39916B18A6A2}"/>
              </a:ext>
            </a:extLst>
          </p:cNvPr>
          <p:cNvSpPr>
            <a:spLocks noGrp="1"/>
          </p:cNvSpPr>
          <p:nvPr>
            <p:ph idx="12" sz="quarter" type="sldNum"/>
          </p:nvPr>
        </p:nvSpPr>
        <p:spPr/>
        <p:txBody>
          <a:bodyPr numCol="1"/>
          <a:lstStyle/>
          <a:p>
            <a:fld id="{B21B73A4-326D-4747-967C-DA3DCBE8A32F}" type="slidenum">
              <a:rPr lang="en-US" smtClean="0"/>
              <a:t>‹#›</a:t>
            </a:fld>
            <a:endParaRPr lang="en-US"/>
          </a:p>
        </p:txBody>
      </p:sp>
    </p:spTree>
    <p:extLst>
      <p:ext uri="{BB962C8B-B14F-4D97-AF65-F5344CB8AC3E}">
        <p14:creationId xmlns:p14="http://schemas.microsoft.com/office/powerpoint/2010/main" val="23322681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750BB-CF69-F81F-9530-818BDA611A82}"/>
              </a:ext>
            </a:extLst>
          </p:cNvPr>
          <p:cNvSpPr>
            <a:spLocks noGrp="1"/>
          </p:cNvSpPr>
          <p:nvPr>
            <p:ph type="ctrTitle"/>
          </p:nvPr>
        </p:nvSpPr>
        <p:spPr>
          <a:xfrm>
            <a:off x="1524000" y="1122363"/>
            <a:ext cx="9144000" cy="2387600"/>
          </a:xfrm>
        </p:spPr>
        <p:txBody>
          <a:bodyPr anchor="b" numCol="1"/>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6430C2A-747D-D979-BAE1-201E9930FFFF}"/>
              </a:ext>
            </a:extLst>
          </p:cNvPr>
          <p:cNvSpPr>
            <a:spLocks noGrp="1"/>
          </p:cNvSpPr>
          <p:nvPr>
            <p:ph idx="1" type="subTitle"/>
          </p:nvPr>
        </p:nvSpPr>
        <p:spPr>
          <a:xfrm>
            <a:off x="1524000" y="3602038"/>
            <a:ext cx="9144000" cy="1655762"/>
          </a:xfrm>
        </p:spPr>
        <p:txBody>
          <a:bodyPr numCol="1"/>
          <a:lstStyle>
            <a:lvl1pPr algn="ctr" indent="0" marL="0">
              <a:buNone/>
              <a:defRPr sz="2400"/>
            </a:lvl1pPr>
            <a:lvl2pPr algn="ctr" indent="0" marL="457200">
              <a:buNone/>
              <a:defRPr sz="2000"/>
            </a:lvl2pPr>
            <a:lvl3pPr algn="ctr" indent="0" marL="914400">
              <a:buNone/>
              <a:defRPr sz="1800"/>
            </a:lvl3pPr>
            <a:lvl4pPr algn="ctr" indent="0" marL="1371600">
              <a:buNone/>
              <a:defRPr sz="1600"/>
            </a:lvl4pPr>
            <a:lvl5pPr algn="ctr" indent="0" marL="1828800">
              <a:buNone/>
              <a:defRPr sz="1600"/>
            </a:lvl5pPr>
            <a:lvl6pPr algn="ctr" indent="0" marL="2286000">
              <a:buNone/>
              <a:defRPr sz="1600"/>
            </a:lvl6pPr>
            <a:lvl7pPr algn="ctr" indent="0" marL="2743200">
              <a:buNone/>
              <a:defRPr sz="1600"/>
            </a:lvl7pPr>
            <a:lvl8pPr algn="ctr" indent="0" marL="3200400">
              <a:buNone/>
              <a:defRPr sz="1600"/>
            </a:lvl8pPr>
            <a:lvl9pPr algn="ctr" indent="0" marL="3657600">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DE1A8E8-5395-7B7F-2AEF-5D454F28C9E4}"/>
              </a:ext>
            </a:extLst>
          </p:cNvPr>
          <p:cNvSpPr>
            <a:spLocks noGrp="1"/>
          </p:cNvSpPr>
          <p:nvPr>
            <p:ph idx="10" sz="half" type="dt"/>
          </p:nvPr>
        </p:nvSpPr>
        <p:spPr/>
        <p:txBody>
          <a:bodyPr numCol="1"/>
          <a:lstStyle/>
          <a:p>
            <a:fld id="{60C14BFB-463E-4DD1-89F9-E04C8D462C32}" type="datetimeFigureOut">
              <a:rPr lang="en-US" smtClean="0"/>
              <a:t>9/3/2025</a:t>
            </a:fld>
            <a:endParaRPr lang="en-US"/>
          </a:p>
        </p:txBody>
      </p:sp>
      <p:sp>
        <p:nvSpPr>
          <p:cNvPr id="5" name="Footer Placeholder 4">
            <a:extLst>
              <a:ext uri="{FF2B5EF4-FFF2-40B4-BE49-F238E27FC236}">
                <a16:creationId xmlns:a16="http://schemas.microsoft.com/office/drawing/2014/main" id="{BCBDEB74-5788-7D99-EE8A-DA7454FE3EE7}"/>
              </a:ext>
            </a:extLst>
          </p:cNvPr>
          <p:cNvSpPr>
            <a:spLocks noGrp="1"/>
          </p:cNvSpPr>
          <p:nvPr>
            <p:ph idx="11" sz="quarter" type="ftr"/>
          </p:nvPr>
        </p:nvSpPr>
        <p:spPr/>
        <p:txBody>
          <a:bodyPr numCol="1"/>
          <a:lstStyle/>
          <a:p>
            <a:endParaRPr lang="en-US"/>
          </a:p>
        </p:txBody>
      </p:sp>
      <p:sp>
        <p:nvSpPr>
          <p:cNvPr id="6" name="Slide Number Placeholder 5">
            <a:extLst>
              <a:ext uri="{FF2B5EF4-FFF2-40B4-BE49-F238E27FC236}">
                <a16:creationId xmlns:a16="http://schemas.microsoft.com/office/drawing/2014/main" id="{8E9FC9B7-987E-7A45-A345-55293BB4ADC9}"/>
              </a:ext>
            </a:extLst>
          </p:cNvPr>
          <p:cNvSpPr>
            <a:spLocks noGrp="1"/>
          </p:cNvSpPr>
          <p:nvPr>
            <p:ph idx="12" sz="quarter" type="sldNum"/>
          </p:nvPr>
        </p:nvSpPr>
        <p:spPr/>
        <p:txBody>
          <a:bodyPr numCol="1"/>
          <a:lstStyle/>
          <a:p>
            <a:fld id="{B21B73A4-326D-4747-967C-DA3DCBE8A32F}" type="slidenum">
              <a:rPr lang="en-US" smtClean="0"/>
              <a:t>‹#›</a:t>
            </a:fld>
            <a:endParaRPr lang="en-US"/>
          </a:p>
        </p:txBody>
      </p:sp>
    </p:spTree>
    <p:extLst>
      <p:ext uri="{BB962C8B-B14F-4D97-AF65-F5344CB8AC3E}">
        <p14:creationId xmlns:p14="http://schemas.microsoft.com/office/powerpoint/2010/main" val="34977224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F8978-9F95-D937-28D4-77EFDAEE2A36}"/>
              </a:ext>
            </a:extLst>
          </p:cNvPr>
          <p:cNvSpPr>
            <a:spLocks noGrp="1"/>
          </p:cNvSpPr>
          <p:nvPr>
            <p:ph type="title"/>
          </p:nvPr>
        </p:nvSpPr>
        <p:spPr/>
        <p:txBody>
          <a:bodyPr numCol="1"/>
          <a:lstStyle/>
          <a:p>
            <a:r>
              <a:rPr dirty="0" lang="en-US"/>
              <a:t>Click to edit Master title style</a:t>
            </a:r>
          </a:p>
        </p:txBody>
      </p:sp>
      <p:sp>
        <p:nvSpPr>
          <p:cNvPr id="3" name="Content Placeholder 2">
            <a:extLst>
              <a:ext uri="{FF2B5EF4-FFF2-40B4-BE49-F238E27FC236}">
                <a16:creationId xmlns:a16="http://schemas.microsoft.com/office/drawing/2014/main" id="{E1EAA2AF-62B2-420D-D255-90FEBDE45024}"/>
              </a:ext>
            </a:extLst>
          </p:cNvPr>
          <p:cNvSpPr>
            <a:spLocks noGrp="1"/>
          </p:cNvSpPr>
          <p:nvPr>
            <p:ph idx="1"/>
          </p:nvPr>
        </p:nvSpPr>
        <p:spPr/>
        <p:txBody>
          <a:bodyPr numCol="1"/>
          <a:lstStyle/>
          <a:p>
            <a:pPr lvl="0"/>
            <a:r>
              <a:rPr dirty="0" lang="en-US"/>
              <a:t>Click to edit Master text styles</a:t>
            </a:r>
          </a:p>
          <a:p>
            <a:pPr lvl="1"/>
            <a:r>
              <a:rPr dirty="0" lang="en-US"/>
              <a:t>Second level</a:t>
            </a:r>
          </a:p>
          <a:p>
            <a:pPr lvl="2"/>
            <a:r>
              <a:rPr dirty="0" lang="en-US"/>
              <a:t>Third level</a:t>
            </a:r>
          </a:p>
          <a:p>
            <a:pPr lvl="3"/>
            <a:r>
              <a:rPr dirty="0" lang="en-US"/>
              <a:t>Fourth level</a:t>
            </a:r>
          </a:p>
          <a:p>
            <a:pPr lvl="4"/>
            <a:r>
              <a:rPr dirty="0" lang="en-US"/>
              <a:t>Fifth level</a:t>
            </a:r>
          </a:p>
        </p:txBody>
      </p:sp>
      <p:sp>
        <p:nvSpPr>
          <p:cNvPr id="4" name="Date Placeholder 3">
            <a:extLst>
              <a:ext uri="{FF2B5EF4-FFF2-40B4-BE49-F238E27FC236}">
                <a16:creationId xmlns:a16="http://schemas.microsoft.com/office/drawing/2014/main" id="{43963BD2-48A8-3F9A-6BB5-6887FD5AEEE1}"/>
              </a:ext>
            </a:extLst>
          </p:cNvPr>
          <p:cNvSpPr>
            <a:spLocks noGrp="1"/>
          </p:cNvSpPr>
          <p:nvPr>
            <p:ph idx="10" sz="half" type="dt"/>
          </p:nvPr>
        </p:nvSpPr>
        <p:spPr/>
        <p:txBody>
          <a:bodyPr numCol="1"/>
          <a:lstStyle/>
          <a:p>
            <a:fld id="{60C14BFB-463E-4DD1-89F9-E04C8D462C32}" type="datetimeFigureOut">
              <a:rPr lang="en-US" smtClean="0"/>
              <a:t>9/3/2025</a:t>
            </a:fld>
            <a:endParaRPr lang="en-US"/>
          </a:p>
        </p:txBody>
      </p:sp>
      <p:sp>
        <p:nvSpPr>
          <p:cNvPr id="5" name="Footer Placeholder 4">
            <a:extLst>
              <a:ext uri="{FF2B5EF4-FFF2-40B4-BE49-F238E27FC236}">
                <a16:creationId xmlns:a16="http://schemas.microsoft.com/office/drawing/2014/main" id="{ABB8F396-8674-D4BA-D44D-0C6856A6E8CE}"/>
              </a:ext>
            </a:extLst>
          </p:cNvPr>
          <p:cNvSpPr>
            <a:spLocks noGrp="1"/>
          </p:cNvSpPr>
          <p:nvPr>
            <p:ph idx="11" sz="quarter" type="ftr"/>
          </p:nvPr>
        </p:nvSpPr>
        <p:spPr/>
        <p:txBody>
          <a:bodyPr numCol="1"/>
          <a:lstStyle/>
          <a:p>
            <a:endParaRPr lang="en-US"/>
          </a:p>
        </p:txBody>
      </p:sp>
      <p:sp>
        <p:nvSpPr>
          <p:cNvPr id="6" name="Slide Number Placeholder 5">
            <a:extLst>
              <a:ext uri="{FF2B5EF4-FFF2-40B4-BE49-F238E27FC236}">
                <a16:creationId xmlns:a16="http://schemas.microsoft.com/office/drawing/2014/main" id="{821B0051-B673-7EA2-0E47-86FF55CB15A1}"/>
              </a:ext>
            </a:extLst>
          </p:cNvPr>
          <p:cNvSpPr>
            <a:spLocks noGrp="1"/>
          </p:cNvSpPr>
          <p:nvPr>
            <p:ph idx="12" sz="quarter" type="sldNum"/>
          </p:nvPr>
        </p:nvSpPr>
        <p:spPr/>
        <p:txBody>
          <a:bodyPr numCol="1"/>
          <a:lstStyle/>
          <a:p>
            <a:fld id="{B21B73A4-326D-4747-967C-DA3DCBE8A32F}" type="slidenum">
              <a:rPr lang="en-US" smtClean="0"/>
              <a:t>‹#›</a:t>
            </a:fld>
            <a:endParaRPr lang="en-US"/>
          </a:p>
        </p:txBody>
      </p:sp>
    </p:spTree>
    <p:extLst>
      <p:ext uri="{BB962C8B-B14F-4D97-AF65-F5344CB8AC3E}">
        <p14:creationId xmlns:p14="http://schemas.microsoft.com/office/powerpoint/2010/main" val="8056605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332E6-7743-9655-91F6-A5CEAD6F2753}"/>
              </a:ext>
            </a:extLst>
          </p:cNvPr>
          <p:cNvSpPr>
            <a:spLocks noGrp="1"/>
          </p:cNvSpPr>
          <p:nvPr>
            <p:ph type="title"/>
          </p:nvPr>
        </p:nvSpPr>
        <p:spPr>
          <a:xfrm>
            <a:off x="831850" y="1709738"/>
            <a:ext cx="10515600" cy="2852737"/>
          </a:xfrm>
        </p:spPr>
        <p:txBody>
          <a:bodyPr anchor="b" numCol="1"/>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F758A1-5E67-F32B-F1E7-0B463D9D9965}"/>
              </a:ext>
            </a:extLst>
          </p:cNvPr>
          <p:cNvSpPr>
            <a:spLocks noGrp="1"/>
          </p:cNvSpPr>
          <p:nvPr>
            <p:ph idx="1" type="body"/>
          </p:nvPr>
        </p:nvSpPr>
        <p:spPr>
          <a:xfrm>
            <a:off x="831850" y="4589463"/>
            <a:ext cx="10515600" cy="1500187"/>
          </a:xfrm>
        </p:spPr>
        <p:txBody>
          <a:bodyPr numCol="1"/>
          <a:lstStyle>
            <a:lvl1pPr indent="0" marL="0">
              <a:buNone/>
              <a:defRPr sz="2400">
                <a:solidFill>
                  <a:schemeClr val="tx1">
                    <a:tint val="75000"/>
                  </a:schemeClr>
                </a:solidFill>
              </a:defRPr>
            </a:lvl1pPr>
            <a:lvl2pPr indent="0" marL="457200">
              <a:buNone/>
              <a:defRPr sz="2000">
                <a:solidFill>
                  <a:schemeClr val="tx1">
                    <a:tint val="75000"/>
                  </a:schemeClr>
                </a:solidFill>
              </a:defRPr>
            </a:lvl2pPr>
            <a:lvl3pPr indent="0" marL="914400">
              <a:buNone/>
              <a:defRPr sz="1800">
                <a:solidFill>
                  <a:schemeClr val="tx1">
                    <a:tint val="75000"/>
                  </a:schemeClr>
                </a:solidFill>
              </a:defRPr>
            </a:lvl3pPr>
            <a:lvl4pPr indent="0" marL="1371600">
              <a:buNone/>
              <a:defRPr sz="1600">
                <a:solidFill>
                  <a:schemeClr val="tx1">
                    <a:tint val="75000"/>
                  </a:schemeClr>
                </a:solidFill>
              </a:defRPr>
            </a:lvl4pPr>
            <a:lvl5pPr indent="0" marL="1828800">
              <a:buNone/>
              <a:defRPr sz="1600">
                <a:solidFill>
                  <a:schemeClr val="tx1">
                    <a:tint val="75000"/>
                  </a:schemeClr>
                </a:solidFill>
              </a:defRPr>
            </a:lvl5pPr>
            <a:lvl6pPr indent="0" marL="2286000">
              <a:buNone/>
              <a:defRPr sz="1600">
                <a:solidFill>
                  <a:schemeClr val="tx1">
                    <a:tint val="75000"/>
                  </a:schemeClr>
                </a:solidFill>
              </a:defRPr>
            </a:lvl6pPr>
            <a:lvl7pPr indent="0" marL="2743200">
              <a:buNone/>
              <a:defRPr sz="1600">
                <a:solidFill>
                  <a:schemeClr val="tx1">
                    <a:tint val="75000"/>
                  </a:schemeClr>
                </a:solidFill>
              </a:defRPr>
            </a:lvl7pPr>
            <a:lvl8pPr indent="0" marL="3200400">
              <a:buNone/>
              <a:defRPr sz="1600">
                <a:solidFill>
                  <a:schemeClr val="tx1">
                    <a:tint val="75000"/>
                  </a:schemeClr>
                </a:solidFill>
              </a:defRPr>
            </a:lvl8pPr>
            <a:lvl9pPr indent="0" marL="365760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4507E46-1E38-1970-D640-54B156E91091}"/>
              </a:ext>
            </a:extLst>
          </p:cNvPr>
          <p:cNvSpPr>
            <a:spLocks noGrp="1"/>
          </p:cNvSpPr>
          <p:nvPr>
            <p:ph idx="10" sz="half" type="dt"/>
          </p:nvPr>
        </p:nvSpPr>
        <p:spPr/>
        <p:txBody>
          <a:bodyPr numCol="1"/>
          <a:lstStyle/>
          <a:p>
            <a:fld id="{60C14BFB-463E-4DD1-89F9-E04C8D462C32}" type="datetimeFigureOut">
              <a:rPr lang="en-US" smtClean="0"/>
              <a:t>9/3/2025</a:t>
            </a:fld>
            <a:endParaRPr lang="en-US"/>
          </a:p>
        </p:txBody>
      </p:sp>
      <p:sp>
        <p:nvSpPr>
          <p:cNvPr id="5" name="Footer Placeholder 4">
            <a:extLst>
              <a:ext uri="{FF2B5EF4-FFF2-40B4-BE49-F238E27FC236}">
                <a16:creationId xmlns:a16="http://schemas.microsoft.com/office/drawing/2014/main" id="{9481F8E6-0CFD-96E3-EEF5-0768ABE8CD5E}"/>
              </a:ext>
            </a:extLst>
          </p:cNvPr>
          <p:cNvSpPr>
            <a:spLocks noGrp="1"/>
          </p:cNvSpPr>
          <p:nvPr>
            <p:ph idx="11" sz="quarter" type="ftr"/>
          </p:nvPr>
        </p:nvSpPr>
        <p:spPr/>
        <p:txBody>
          <a:bodyPr numCol="1"/>
          <a:lstStyle/>
          <a:p>
            <a:endParaRPr lang="en-US"/>
          </a:p>
        </p:txBody>
      </p:sp>
      <p:sp>
        <p:nvSpPr>
          <p:cNvPr id="6" name="Slide Number Placeholder 5">
            <a:extLst>
              <a:ext uri="{FF2B5EF4-FFF2-40B4-BE49-F238E27FC236}">
                <a16:creationId xmlns:a16="http://schemas.microsoft.com/office/drawing/2014/main" id="{F9927945-FB5A-A39B-D5F9-0CEA575AA049}"/>
              </a:ext>
            </a:extLst>
          </p:cNvPr>
          <p:cNvSpPr>
            <a:spLocks noGrp="1"/>
          </p:cNvSpPr>
          <p:nvPr>
            <p:ph idx="12" sz="quarter" type="sldNum"/>
          </p:nvPr>
        </p:nvSpPr>
        <p:spPr/>
        <p:txBody>
          <a:bodyPr numCol="1"/>
          <a:lstStyle/>
          <a:p>
            <a:fld id="{B21B73A4-326D-4747-967C-DA3DCBE8A32F}" type="slidenum">
              <a:rPr lang="en-US" smtClean="0"/>
              <a:t>‹#›</a:t>
            </a:fld>
            <a:endParaRPr lang="en-US"/>
          </a:p>
        </p:txBody>
      </p:sp>
    </p:spTree>
    <p:extLst>
      <p:ext uri="{BB962C8B-B14F-4D97-AF65-F5344CB8AC3E}">
        <p14:creationId xmlns:p14="http://schemas.microsoft.com/office/powerpoint/2010/main" val="22085624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4BC6A-F036-5EF4-3F36-93F982C7222A}"/>
              </a:ext>
            </a:extLst>
          </p:cNvPr>
          <p:cNvSpPr>
            <a:spLocks noGrp="1"/>
          </p:cNvSpPr>
          <p:nvPr>
            <p:ph type="title"/>
          </p:nvPr>
        </p:nvSpPr>
        <p:spPr/>
        <p:txBody>
          <a:bodyPr numCol="1"/>
          <a:lstStyle/>
          <a:p>
            <a:r>
              <a:rPr lang="en-US"/>
              <a:t>Click to edit Master title style</a:t>
            </a:r>
          </a:p>
        </p:txBody>
      </p:sp>
      <p:sp>
        <p:nvSpPr>
          <p:cNvPr id="3" name="Content Placeholder 2">
            <a:extLst>
              <a:ext uri="{FF2B5EF4-FFF2-40B4-BE49-F238E27FC236}">
                <a16:creationId xmlns:a16="http://schemas.microsoft.com/office/drawing/2014/main" id="{99EBC239-B63C-9069-6B43-AAFE8195D87E}"/>
              </a:ext>
            </a:extLst>
          </p:cNvPr>
          <p:cNvSpPr>
            <a:spLocks noGrp="1"/>
          </p:cNvSpPr>
          <p:nvPr>
            <p:ph idx="1" sz="half"/>
          </p:nvPr>
        </p:nvSpPr>
        <p:spPr>
          <a:xfrm>
            <a:off x="838200" y="1825625"/>
            <a:ext cx="5181600" cy="4351338"/>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E2B8B4-141E-0710-4F40-AF94E50AEFE6}"/>
              </a:ext>
            </a:extLst>
          </p:cNvPr>
          <p:cNvSpPr>
            <a:spLocks noGrp="1"/>
          </p:cNvSpPr>
          <p:nvPr>
            <p:ph idx="2" sz="half"/>
          </p:nvPr>
        </p:nvSpPr>
        <p:spPr>
          <a:xfrm>
            <a:off x="6172200" y="1825625"/>
            <a:ext cx="5181600" cy="4351338"/>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6EBCC7-EC07-F089-39ED-1448AD842EE2}"/>
              </a:ext>
            </a:extLst>
          </p:cNvPr>
          <p:cNvSpPr>
            <a:spLocks noGrp="1"/>
          </p:cNvSpPr>
          <p:nvPr>
            <p:ph idx="10" sz="half" type="dt"/>
          </p:nvPr>
        </p:nvSpPr>
        <p:spPr/>
        <p:txBody>
          <a:bodyPr numCol="1"/>
          <a:lstStyle/>
          <a:p>
            <a:fld id="{60C14BFB-463E-4DD1-89F9-E04C8D462C32}" type="datetimeFigureOut">
              <a:rPr lang="en-US" smtClean="0"/>
              <a:t>9/3/2025</a:t>
            </a:fld>
            <a:endParaRPr lang="en-US"/>
          </a:p>
        </p:txBody>
      </p:sp>
      <p:sp>
        <p:nvSpPr>
          <p:cNvPr id="6" name="Footer Placeholder 5">
            <a:extLst>
              <a:ext uri="{FF2B5EF4-FFF2-40B4-BE49-F238E27FC236}">
                <a16:creationId xmlns:a16="http://schemas.microsoft.com/office/drawing/2014/main" id="{A606BC88-460B-21B1-304C-722AFB91C8EF}"/>
              </a:ext>
            </a:extLst>
          </p:cNvPr>
          <p:cNvSpPr>
            <a:spLocks noGrp="1"/>
          </p:cNvSpPr>
          <p:nvPr>
            <p:ph idx="11" sz="quarter" type="ftr"/>
          </p:nvPr>
        </p:nvSpPr>
        <p:spPr/>
        <p:txBody>
          <a:bodyPr numCol="1"/>
          <a:lstStyle/>
          <a:p>
            <a:endParaRPr lang="en-US"/>
          </a:p>
        </p:txBody>
      </p:sp>
      <p:sp>
        <p:nvSpPr>
          <p:cNvPr id="7" name="Slide Number Placeholder 6">
            <a:extLst>
              <a:ext uri="{FF2B5EF4-FFF2-40B4-BE49-F238E27FC236}">
                <a16:creationId xmlns:a16="http://schemas.microsoft.com/office/drawing/2014/main" id="{3287B7A4-DABC-9BAC-CAF2-701713E7AEBD}"/>
              </a:ext>
            </a:extLst>
          </p:cNvPr>
          <p:cNvSpPr>
            <a:spLocks noGrp="1"/>
          </p:cNvSpPr>
          <p:nvPr>
            <p:ph idx="12" sz="quarter" type="sldNum"/>
          </p:nvPr>
        </p:nvSpPr>
        <p:spPr/>
        <p:txBody>
          <a:bodyPr numCol="1"/>
          <a:lstStyle/>
          <a:p>
            <a:fld id="{B21B73A4-326D-4747-967C-DA3DCBE8A32F}" type="slidenum">
              <a:rPr lang="en-US" smtClean="0"/>
              <a:t>‹#›</a:t>
            </a:fld>
            <a:endParaRPr lang="en-US"/>
          </a:p>
        </p:txBody>
      </p:sp>
    </p:spTree>
    <p:extLst>
      <p:ext uri="{BB962C8B-B14F-4D97-AF65-F5344CB8AC3E}">
        <p14:creationId xmlns:p14="http://schemas.microsoft.com/office/powerpoint/2010/main" val="10310775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7228D-1764-ECA6-8048-06CEC239DE0F}"/>
              </a:ext>
            </a:extLst>
          </p:cNvPr>
          <p:cNvSpPr>
            <a:spLocks noGrp="1"/>
          </p:cNvSpPr>
          <p:nvPr>
            <p:ph type="title"/>
          </p:nvPr>
        </p:nvSpPr>
        <p:spPr>
          <a:xfrm>
            <a:off x="839788" y="365125"/>
            <a:ext cx="10515600" cy="1325563"/>
          </a:xfrm>
        </p:spPr>
        <p:txBody>
          <a:bodyPr numCol="1"/>
          <a:lstStyle/>
          <a:p>
            <a:r>
              <a:rPr lang="en-US"/>
              <a:t>Click to edit Master title style</a:t>
            </a:r>
          </a:p>
        </p:txBody>
      </p:sp>
      <p:sp>
        <p:nvSpPr>
          <p:cNvPr id="3" name="Text Placeholder 2">
            <a:extLst>
              <a:ext uri="{FF2B5EF4-FFF2-40B4-BE49-F238E27FC236}">
                <a16:creationId xmlns:a16="http://schemas.microsoft.com/office/drawing/2014/main" id="{2E9786AC-7BB6-6D25-68AC-1C47E9406A43}"/>
              </a:ext>
            </a:extLst>
          </p:cNvPr>
          <p:cNvSpPr>
            <a:spLocks noGrp="1"/>
          </p:cNvSpPr>
          <p:nvPr>
            <p:ph idx="1" type="body"/>
          </p:nvPr>
        </p:nvSpPr>
        <p:spPr>
          <a:xfrm>
            <a:off x="839788" y="1681163"/>
            <a:ext cx="5157787" cy="823912"/>
          </a:xfrm>
        </p:spPr>
        <p:txBody>
          <a:bodyPr anchor="b" numCol="1"/>
          <a:lstStyle>
            <a:lvl1pPr indent="0" marL="0">
              <a:buNone/>
              <a:defRPr b="1" sz="2400"/>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lang="en-US"/>
              <a:t>Click to edit Master text styles</a:t>
            </a:r>
          </a:p>
        </p:txBody>
      </p:sp>
      <p:sp>
        <p:nvSpPr>
          <p:cNvPr id="4" name="Content Placeholder 3">
            <a:extLst>
              <a:ext uri="{FF2B5EF4-FFF2-40B4-BE49-F238E27FC236}">
                <a16:creationId xmlns:a16="http://schemas.microsoft.com/office/drawing/2014/main" id="{7F32857A-0079-8CB8-A4AD-7DACF8655E5F}"/>
              </a:ext>
            </a:extLst>
          </p:cNvPr>
          <p:cNvSpPr>
            <a:spLocks noGrp="1"/>
          </p:cNvSpPr>
          <p:nvPr>
            <p:ph idx="2" sz="half"/>
          </p:nvPr>
        </p:nvSpPr>
        <p:spPr>
          <a:xfrm>
            <a:off x="839788" y="2505075"/>
            <a:ext cx="5157787" cy="3684588"/>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71E2BA-F9E0-BEB5-CEFA-6E9DABA2259E}"/>
              </a:ext>
            </a:extLst>
          </p:cNvPr>
          <p:cNvSpPr>
            <a:spLocks noGrp="1"/>
          </p:cNvSpPr>
          <p:nvPr>
            <p:ph idx="3" sz="quarter" type="body"/>
          </p:nvPr>
        </p:nvSpPr>
        <p:spPr>
          <a:xfrm>
            <a:off x="6172200" y="1681163"/>
            <a:ext cx="5183188" cy="823912"/>
          </a:xfrm>
        </p:spPr>
        <p:txBody>
          <a:bodyPr anchor="b" numCol="1"/>
          <a:lstStyle>
            <a:lvl1pPr indent="0" marL="0">
              <a:buNone/>
              <a:defRPr b="1" sz="2400"/>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lang="en-US"/>
              <a:t>Click to edit Master text styles</a:t>
            </a:r>
          </a:p>
        </p:txBody>
      </p:sp>
      <p:sp>
        <p:nvSpPr>
          <p:cNvPr id="6" name="Content Placeholder 5">
            <a:extLst>
              <a:ext uri="{FF2B5EF4-FFF2-40B4-BE49-F238E27FC236}">
                <a16:creationId xmlns:a16="http://schemas.microsoft.com/office/drawing/2014/main" id="{9949E720-2582-DDD0-8791-341743763786}"/>
              </a:ext>
            </a:extLst>
          </p:cNvPr>
          <p:cNvSpPr>
            <a:spLocks noGrp="1"/>
          </p:cNvSpPr>
          <p:nvPr>
            <p:ph idx="4" sz="quarter"/>
          </p:nvPr>
        </p:nvSpPr>
        <p:spPr>
          <a:xfrm>
            <a:off x="6172200" y="2505075"/>
            <a:ext cx="5183188" cy="3684588"/>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EBB106A-A101-6D81-42C0-130EBA839DDA}"/>
              </a:ext>
            </a:extLst>
          </p:cNvPr>
          <p:cNvSpPr>
            <a:spLocks noGrp="1"/>
          </p:cNvSpPr>
          <p:nvPr>
            <p:ph idx="10" sz="half" type="dt"/>
          </p:nvPr>
        </p:nvSpPr>
        <p:spPr/>
        <p:txBody>
          <a:bodyPr numCol="1"/>
          <a:lstStyle/>
          <a:p>
            <a:fld id="{60C14BFB-463E-4DD1-89F9-E04C8D462C32}" type="datetimeFigureOut">
              <a:rPr lang="en-US" smtClean="0"/>
              <a:t>9/3/2025</a:t>
            </a:fld>
            <a:endParaRPr lang="en-US"/>
          </a:p>
        </p:txBody>
      </p:sp>
      <p:sp>
        <p:nvSpPr>
          <p:cNvPr id="8" name="Footer Placeholder 7">
            <a:extLst>
              <a:ext uri="{FF2B5EF4-FFF2-40B4-BE49-F238E27FC236}">
                <a16:creationId xmlns:a16="http://schemas.microsoft.com/office/drawing/2014/main" id="{F45DA503-6775-A091-7DD4-0792CFA4DDC1}"/>
              </a:ext>
            </a:extLst>
          </p:cNvPr>
          <p:cNvSpPr>
            <a:spLocks noGrp="1"/>
          </p:cNvSpPr>
          <p:nvPr>
            <p:ph idx="11" sz="quarter" type="ftr"/>
          </p:nvPr>
        </p:nvSpPr>
        <p:spPr/>
        <p:txBody>
          <a:bodyPr numCol="1"/>
          <a:lstStyle/>
          <a:p>
            <a:endParaRPr lang="en-US"/>
          </a:p>
        </p:txBody>
      </p:sp>
      <p:sp>
        <p:nvSpPr>
          <p:cNvPr id="9" name="Slide Number Placeholder 8">
            <a:extLst>
              <a:ext uri="{FF2B5EF4-FFF2-40B4-BE49-F238E27FC236}">
                <a16:creationId xmlns:a16="http://schemas.microsoft.com/office/drawing/2014/main" id="{DE1E5E8F-1FFD-DA88-F03D-842D73566B02}"/>
              </a:ext>
            </a:extLst>
          </p:cNvPr>
          <p:cNvSpPr>
            <a:spLocks noGrp="1"/>
          </p:cNvSpPr>
          <p:nvPr>
            <p:ph idx="12" sz="quarter" type="sldNum"/>
          </p:nvPr>
        </p:nvSpPr>
        <p:spPr/>
        <p:txBody>
          <a:bodyPr numCol="1"/>
          <a:lstStyle/>
          <a:p>
            <a:fld id="{B21B73A4-326D-4747-967C-DA3DCBE8A32F}" type="slidenum">
              <a:rPr lang="en-US" smtClean="0"/>
              <a:t>‹#›</a:t>
            </a:fld>
            <a:endParaRPr lang="en-US"/>
          </a:p>
        </p:txBody>
      </p:sp>
    </p:spTree>
    <p:extLst>
      <p:ext uri="{BB962C8B-B14F-4D97-AF65-F5344CB8AC3E}">
        <p14:creationId xmlns:p14="http://schemas.microsoft.com/office/powerpoint/2010/main" val="14318387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2EEDE-DCAF-487F-2AAE-4E7B9D17E0C0}"/>
              </a:ext>
            </a:extLst>
          </p:cNvPr>
          <p:cNvSpPr>
            <a:spLocks noGrp="1"/>
          </p:cNvSpPr>
          <p:nvPr>
            <p:ph type="title"/>
          </p:nvPr>
        </p:nvSpPr>
        <p:spPr/>
        <p:txBody>
          <a:bodyPr numCol="1"/>
          <a:lstStyle/>
          <a:p>
            <a:r>
              <a:rPr lang="en-US"/>
              <a:t>Click to edit Master title style</a:t>
            </a:r>
          </a:p>
        </p:txBody>
      </p:sp>
      <p:sp>
        <p:nvSpPr>
          <p:cNvPr id="3" name="Date Placeholder 2">
            <a:extLst>
              <a:ext uri="{FF2B5EF4-FFF2-40B4-BE49-F238E27FC236}">
                <a16:creationId xmlns:a16="http://schemas.microsoft.com/office/drawing/2014/main" id="{717EC545-57B3-25E1-6E39-688F5C6D8DBE}"/>
              </a:ext>
            </a:extLst>
          </p:cNvPr>
          <p:cNvSpPr>
            <a:spLocks noGrp="1"/>
          </p:cNvSpPr>
          <p:nvPr>
            <p:ph idx="10" sz="half" type="dt"/>
          </p:nvPr>
        </p:nvSpPr>
        <p:spPr/>
        <p:txBody>
          <a:bodyPr numCol="1"/>
          <a:lstStyle/>
          <a:p>
            <a:fld id="{60C14BFB-463E-4DD1-89F9-E04C8D462C32}" type="datetimeFigureOut">
              <a:rPr lang="en-US" smtClean="0"/>
              <a:t>9/3/2025</a:t>
            </a:fld>
            <a:endParaRPr lang="en-US"/>
          </a:p>
        </p:txBody>
      </p:sp>
      <p:sp>
        <p:nvSpPr>
          <p:cNvPr id="4" name="Footer Placeholder 3">
            <a:extLst>
              <a:ext uri="{FF2B5EF4-FFF2-40B4-BE49-F238E27FC236}">
                <a16:creationId xmlns:a16="http://schemas.microsoft.com/office/drawing/2014/main" id="{D04F79DE-5D44-97E4-2D18-9DF2C2E5AF20}"/>
              </a:ext>
            </a:extLst>
          </p:cNvPr>
          <p:cNvSpPr>
            <a:spLocks noGrp="1"/>
          </p:cNvSpPr>
          <p:nvPr>
            <p:ph idx="11" sz="quarter" type="ftr"/>
          </p:nvPr>
        </p:nvSpPr>
        <p:spPr/>
        <p:txBody>
          <a:bodyPr numCol="1"/>
          <a:lstStyle/>
          <a:p>
            <a:endParaRPr lang="en-US"/>
          </a:p>
        </p:txBody>
      </p:sp>
      <p:sp>
        <p:nvSpPr>
          <p:cNvPr id="5" name="Slide Number Placeholder 4">
            <a:extLst>
              <a:ext uri="{FF2B5EF4-FFF2-40B4-BE49-F238E27FC236}">
                <a16:creationId xmlns:a16="http://schemas.microsoft.com/office/drawing/2014/main" id="{718A71C8-FA61-E0B5-3523-EB56621F5E5B}"/>
              </a:ext>
            </a:extLst>
          </p:cNvPr>
          <p:cNvSpPr>
            <a:spLocks noGrp="1"/>
          </p:cNvSpPr>
          <p:nvPr>
            <p:ph idx="12" sz="quarter" type="sldNum"/>
          </p:nvPr>
        </p:nvSpPr>
        <p:spPr/>
        <p:txBody>
          <a:bodyPr numCol="1"/>
          <a:lstStyle/>
          <a:p>
            <a:fld id="{B21B73A4-326D-4747-967C-DA3DCBE8A32F}" type="slidenum">
              <a:rPr lang="en-US" smtClean="0"/>
              <a:t>‹#›</a:t>
            </a:fld>
            <a:endParaRPr lang="en-US"/>
          </a:p>
        </p:txBody>
      </p:sp>
    </p:spTree>
    <p:extLst>
      <p:ext uri="{BB962C8B-B14F-4D97-AF65-F5344CB8AC3E}">
        <p14:creationId xmlns:p14="http://schemas.microsoft.com/office/powerpoint/2010/main" val="3043388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21E71F-3DDC-5E78-8558-007DCFCADD19}"/>
              </a:ext>
            </a:extLst>
          </p:cNvPr>
          <p:cNvSpPr>
            <a:spLocks noGrp="1"/>
          </p:cNvSpPr>
          <p:nvPr>
            <p:ph idx="10" sz="half" type="dt"/>
          </p:nvPr>
        </p:nvSpPr>
        <p:spPr/>
        <p:txBody>
          <a:bodyPr numCol="1"/>
          <a:lstStyle/>
          <a:p>
            <a:fld id="{60C14BFB-463E-4DD1-89F9-E04C8D462C32}" type="datetimeFigureOut">
              <a:rPr lang="en-US" smtClean="0"/>
              <a:t>9/3/2025</a:t>
            </a:fld>
            <a:endParaRPr lang="en-US"/>
          </a:p>
        </p:txBody>
      </p:sp>
      <p:sp>
        <p:nvSpPr>
          <p:cNvPr id="3" name="Footer Placeholder 2">
            <a:extLst>
              <a:ext uri="{FF2B5EF4-FFF2-40B4-BE49-F238E27FC236}">
                <a16:creationId xmlns:a16="http://schemas.microsoft.com/office/drawing/2014/main" id="{B73A3F29-208E-9DA3-5253-DBB06FFE3B04}"/>
              </a:ext>
            </a:extLst>
          </p:cNvPr>
          <p:cNvSpPr>
            <a:spLocks noGrp="1"/>
          </p:cNvSpPr>
          <p:nvPr>
            <p:ph idx="11" sz="quarter" type="ftr"/>
          </p:nvPr>
        </p:nvSpPr>
        <p:spPr/>
        <p:txBody>
          <a:bodyPr numCol="1"/>
          <a:lstStyle/>
          <a:p>
            <a:endParaRPr lang="en-US"/>
          </a:p>
        </p:txBody>
      </p:sp>
      <p:sp>
        <p:nvSpPr>
          <p:cNvPr id="4" name="Slide Number Placeholder 3">
            <a:extLst>
              <a:ext uri="{FF2B5EF4-FFF2-40B4-BE49-F238E27FC236}">
                <a16:creationId xmlns:a16="http://schemas.microsoft.com/office/drawing/2014/main" id="{D9E2A633-1849-B4E2-D46C-83466C29AF72}"/>
              </a:ext>
            </a:extLst>
          </p:cNvPr>
          <p:cNvSpPr>
            <a:spLocks noGrp="1"/>
          </p:cNvSpPr>
          <p:nvPr>
            <p:ph idx="12" sz="quarter" type="sldNum"/>
          </p:nvPr>
        </p:nvSpPr>
        <p:spPr/>
        <p:txBody>
          <a:bodyPr numCol="1"/>
          <a:lstStyle/>
          <a:p>
            <a:fld id="{B21B73A4-326D-4747-967C-DA3DCBE8A32F}" type="slidenum">
              <a:rPr lang="en-US" smtClean="0"/>
              <a:t>‹#›</a:t>
            </a:fld>
            <a:endParaRPr lang="en-US"/>
          </a:p>
        </p:txBody>
      </p:sp>
    </p:spTree>
    <p:extLst>
      <p:ext uri="{BB962C8B-B14F-4D97-AF65-F5344CB8AC3E}">
        <p14:creationId xmlns:p14="http://schemas.microsoft.com/office/powerpoint/2010/main" val="31529926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B51E6-EC06-B3CE-4BFD-85B0D35C649F}"/>
              </a:ext>
            </a:extLst>
          </p:cNvPr>
          <p:cNvSpPr>
            <a:spLocks noGrp="1"/>
          </p:cNvSpPr>
          <p:nvPr>
            <p:ph type="title"/>
          </p:nvPr>
        </p:nvSpPr>
        <p:spPr>
          <a:xfrm>
            <a:off x="839788" y="457200"/>
            <a:ext cx="3932237" cy="1600200"/>
          </a:xfrm>
        </p:spPr>
        <p:txBody>
          <a:bodyPr anchor="b" numCol="1"/>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DE55EE-193A-DE7C-7483-CCF3015704E6}"/>
              </a:ext>
            </a:extLst>
          </p:cNvPr>
          <p:cNvSpPr>
            <a:spLocks noGrp="1"/>
          </p:cNvSpPr>
          <p:nvPr>
            <p:ph idx="1"/>
          </p:nvPr>
        </p:nvSpPr>
        <p:spPr>
          <a:xfrm>
            <a:off x="5183188" y="987425"/>
            <a:ext cx="6172200" cy="4873625"/>
          </a:xfrm>
        </p:spPr>
        <p:txBody>
          <a:bodyPr numCol="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3F4B7A9-9134-6F52-E6C8-40325C3ACDB2}"/>
              </a:ext>
            </a:extLst>
          </p:cNvPr>
          <p:cNvSpPr>
            <a:spLocks noGrp="1"/>
          </p:cNvSpPr>
          <p:nvPr>
            <p:ph idx="2" sz="half" type="body"/>
          </p:nvPr>
        </p:nvSpPr>
        <p:spPr>
          <a:xfrm>
            <a:off x="839788" y="2057400"/>
            <a:ext cx="3932237" cy="3811588"/>
          </a:xfrm>
        </p:spPr>
        <p:txBody>
          <a:bodyPr numCol="1"/>
          <a:lstStyle>
            <a:lvl1pPr indent="0" marL="0">
              <a:buNone/>
              <a:defRPr sz="1600"/>
            </a:lvl1pPr>
            <a:lvl2pPr indent="0" marL="457200">
              <a:buNone/>
              <a:defRPr sz="1400"/>
            </a:lvl2pPr>
            <a:lvl3pPr indent="0" marL="914400">
              <a:buNone/>
              <a:defRPr sz="1200"/>
            </a:lvl3pPr>
            <a:lvl4pPr indent="0" marL="1371600">
              <a:buNone/>
              <a:defRPr sz="1000"/>
            </a:lvl4pPr>
            <a:lvl5pPr indent="0" marL="1828800">
              <a:buNone/>
              <a:defRPr sz="1000"/>
            </a:lvl5pPr>
            <a:lvl6pPr indent="0" marL="2286000">
              <a:buNone/>
              <a:defRPr sz="1000"/>
            </a:lvl6pPr>
            <a:lvl7pPr indent="0" marL="2743200">
              <a:buNone/>
              <a:defRPr sz="1000"/>
            </a:lvl7pPr>
            <a:lvl8pPr indent="0" marL="3200400">
              <a:buNone/>
              <a:defRPr sz="1000"/>
            </a:lvl8pPr>
            <a:lvl9pPr indent="0" marL="365760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6AACDE-70C0-9812-136F-C39BCF8982A3}"/>
              </a:ext>
            </a:extLst>
          </p:cNvPr>
          <p:cNvSpPr>
            <a:spLocks noGrp="1"/>
          </p:cNvSpPr>
          <p:nvPr>
            <p:ph idx="10" sz="half" type="dt"/>
          </p:nvPr>
        </p:nvSpPr>
        <p:spPr/>
        <p:txBody>
          <a:bodyPr numCol="1"/>
          <a:lstStyle/>
          <a:p>
            <a:fld id="{60C14BFB-463E-4DD1-89F9-E04C8D462C32}" type="datetimeFigureOut">
              <a:rPr lang="en-US" smtClean="0"/>
              <a:t>9/3/2025</a:t>
            </a:fld>
            <a:endParaRPr lang="en-US"/>
          </a:p>
        </p:txBody>
      </p:sp>
      <p:sp>
        <p:nvSpPr>
          <p:cNvPr id="6" name="Footer Placeholder 5">
            <a:extLst>
              <a:ext uri="{FF2B5EF4-FFF2-40B4-BE49-F238E27FC236}">
                <a16:creationId xmlns:a16="http://schemas.microsoft.com/office/drawing/2014/main" id="{447432D2-357D-F8A1-AB8B-C177B93AA655}"/>
              </a:ext>
            </a:extLst>
          </p:cNvPr>
          <p:cNvSpPr>
            <a:spLocks noGrp="1"/>
          </p:cNvSpPr>
          <p:nvPr>
            <p:ph idx="11" sz="quarter" type="ftr"/>
          </p:nvPr>
        </p:nvSpPr>
        <p:spPr/>
        <p:txBody>
          <a:bodyPr numCol="1"/>
          <a:lstStyle/>
          <a:p>
            <a:endParaRPr lang="en-US"/>
          </a:p>
        </p:txBody>
      </p:sp>
      <p:sp>
        <p:nvSpPr>
          <p:cNvPr id="7" name="Slide Number Placeholder 6">
            <a:extLst>
              <a:ext uri="{FF2B5EF4-FFF2-40B4-BE49-F238E27FC236}">
                <a16:creationId xmlns:a16="http://schemas.microsoft.com/office/drawing/2014/main" id="{474F205B-6135-6020-BD1E-2059725BAA47}"/>
              </a:ext>
            </a:extLst>
          </p:cNvPr>
          <p:cNvSpPr>
            <a:spLocks noGrp="1"/>
          </p:cNvSpPr>
          <p:nvPr>
            <p:ph idx="12" sz="quarter" type="sldNum"/>
          </p:nvPr>
        </p:nvSpPr>
        <p:spPr/>
        <p:txBody>
          <a:bodyPr numCol="1"/>
          <a:lstStyle/>
          <a:p>
            <a:fld id="{B21B73A4-326D-4747-967C-DA3DCBE8A32F}" type="slidenum">
              <a:rPr lang="en-US" smtClean="0"/>
              <a:t>‹#›</a:t>
            </a:fld>
            <a:endParaRPr lang="en-US"/>
          </a:p>
        </p:txBody>
      </p:sp>
    </p:spTree>
    <p:extLst>
      <p:ext uri="{BB962C8B-B14F-4D97-AF65-F5344CB8AC3E}">
        <p14:creationId xmlns:p14="http://schemas.microsoft.com/office/powerpoint/2010/main" val="3817129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F8978-9F95-D937-28D4-77EFDAEE2A36}"/>
              </a:ext>
            </a:extLst>
          </p:cNvPr>
          <p:cNvSpPr>
            <a:spLocks noGrp="1"/>
          </p:cNvSpPr>
          <p:nvPr>
            <p:ph type="title"/>
          </p:nvPr>
        </p:nvSpPr>
        <p:spPr/>
        <p:txBody>
          <a:bodyPr numCol="1"/>
          <a:lstStyle/>
          <a:p>
            <a:r>
              <a:rPr lang="en-US"/>
              <a:t>Click to edit Master title style</a:t>
            </a:r>
          </a:p>
        </p:txBody>
      </p:sp>
      <p:sp>
        <p:nvSpPr>
          <p:cNvPr id="3" name="Content Placeholder 2">
            <a:extLst>
              <a:ext uri="{FF2B5EF4-FFF2-40B4-BE49-F238E27FC236}">
                <a16:creationId xmlns:a16="http://schemas.microsoft.com/office/drawing/2014/main" id="{E1EAA2AF-62B2-420D-D255-90FEBDE45024}"/>
              </a:ext>
            </a:extLst>
          </p:cNvPr>
          <p:cNvSpPr>
            <a:spLocks noGrp="1"/>
          </p:cNvSpPr>
          <p:nvPr>
            <p:ph idx="1"/>
          </p:nvPr>
        </p:nvSpPr>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963BD2-48A8-3F9A-6BB5-6887FD5AEEE1}"/>
              </a:ext>
            </a:extLst>
          </p:cNvPr>
          <p:cNvSpPr>
            <a:spLocks noGrp="1"/>
          </p:cNvSpPr>
          <p:nvPr>
            <p:ph idx="10" sz="half" type="dt"/>
          </p:nvPr>
        </p:nvSpPr>
        <p:spPr/>
        <p:txBody>
          <a:bodyPr numCol="1"/>
          <a:lstStyle/>
          <a:p>
            <a:fld id="{60C14BFB-463E-4DD1-89F9-E04C8D462C32}" type="datetimeFigureOut">
              <a:rPr lang="en-US" smtClean="0"/>
              <a:t>9/3/2025</a:t>
            </a:fld>
            <a:endParaRPr lang="en-US"/>
          </a:p>
        </p:txBody>
      </p:sp>
      <p:sp>
        <p:nvSpPr>
          <p:cNvPr id="5" name="Footer Placeholder 4">
            <a:extLst>
              <a:ext uri="{FF2B5EF4-FFF2-40B4-BE49-F238E27FC236}">
                <a16:creationId xmlns:a16="http://schemas.microsoft.com/office/drawing/2014/main" id="{ABB8F396-8674-D4BA-D44D-0C6856A6E8CE}"/>
              </a:ext>
            </a:extLst>
          </p:cNvPr>
          <p:cNvSpPr>
            <a:spLocks noGrp="1"/>
          </p:cNvSpPr>
          <p:nvPr>
            <p:ph idx="11" sz="quarter" type="ftr"/>
          </p:nvPr>
        </p:nvSpPr>
        <p:spPr/>
        <p:txBody>
          <a:bodyPr numCol="1"/>
          <a:lstStyle/>
          <a:p>
            <a:endParaRPr lang="en-US"/>
          </a:p>
        </p:txBody>
      </p:sp>
      <p:sp>
        <p:nvSpPr>
          <p:cNvPr id="6" name="Slide Number Placeholder 5">
            <a:extLst>
              <a:ext uri="{FF2B5EF4-FFF2-40B4-BE49-F238E27FC236}">
                <a16:creationId xmlns:a16="http://schemas.microsoft.com/office/drawing/2014/main" id="{821B0051-B673-7EA2-0E47-86FF55CB15A1}"/>
              </a:ext>
            </a:extLst>
          </p:cNvPr>
          <p:cNvSpPr>
            <a:spLocks noGrp="1"/>
          </p:cNvSpPr>
          <p:nvPr>
            <p:ph idx="12" sz="quarter" type="sldNum"/>
          </p:nvPr>
        </p:nvSpPr>
        <p:spPr/>
        <p:txBody>
          <a:bodyPr numCol="1"/>
          <a:lstStyle/>
          <a:p>
            <a:fld id="{B21B73A4-326D-4747-967C-DA3DCBE8A32F}" type="slidenum">
              <a:rPr lang="en-US" smtClean="0"/>
              <a:t>‹#›</a:t>
            </a:fld>
            <a:endParaRPr lang="en-US"/>
          </a:p>
        </p:txBody>
      </p:sp>
    </p:spTree>
    <p:extLst>
      <p:ext uri="{BB962C8B-B14F-4D97-AF65-F5344CB8AC3E}">
        <p14:creationId xmlns:p14="http://schemas.microsoft.com/office/powerpoint/2010/main" val="1753091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type="picTx">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12844-6AF4-58F2-F819-3DC0EBF7ACE7}"/>
              </a:ext>
            </a:extLst>
          </p:cNvPr>
          <p:cNvSpPr>
            <a:spLocks noGrp="1"/>
          </p:cNvSpPr>
          <p:nvPr>
            <p:ph type="title"/>
          </p:nvPr>
        </p:nvSpPr>
        <p:spPr>
          <a:xfrm>
            <a:off x="839788" y="457200"/>
            <a:ext cx="3932237" cy="1600200"/>
          </a:xfrm>
        </p:spPr>
        <p:txBody>
          <a:bodyPr anchor="b" numCol="1"/>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0CCDBCF-5205-2545-C7CA-EA22C017B2B0}"/>
              </a:ext>
            </a:extLst>
          </p:cNvPr>
          <p:cNvSpPr>
            <a:spLocks noGrp="1"/>
          </p:cNvSpPr>
          <p:nvPr>
            <p:ph idx="1" type="pic"/>
          </p:nvPr>
        </p:nvSpPr>
        <p:spPr>
          <a:xfrm>
            <a:off x="5183188" y="987425"/>
            <a:ext cx="6172200" cy="4873625"/>
          </a:xfrm>
        </p:spPr>
        <p:txBody>
          <a:bodyPr numCol="1"/>
          <a:lstStyle>
            <a:lvl1pPr indent="0" marL="0">
              <a:buNone/>
              <a:defRPr sz="3200"/>
            </a:lvl1pPr>
            <a:lvl2pPr indent="0" marL="457200">
              <a:buNone/>
              <a:defRPr sz="2800"/>
            </a:lvl2pPr>
            <a:lvl3pPr indent="0" marL="914400">
              <a:buNone/>
              <a:defRPr sz="2400"/>
            </a:lvl3pPr>
            <a:lvl4pPr indent="0" marL="1371600">
              <a:buNone/>
              <a:defRPr sz="2000"/>
            </a:lvl4pPr>
            <a:lvl5pPr indent="0" marL="1828800">
              <a:buNone/>
              <a:defRPr sz="2000"/>
            </a:lvl5pPr>
            <a:lvl6pPr indent="0" marL="2286000">
              <a:buNone/>
              <a:defRPr sz="2000"/>
            </a:lvl6pPr>
            <a:lvl7pPr indent="0" marL="2743200">
              <a:buNone/>
              <a:defRPr sz="2000"/>
            </a:lvl7pPr>
            <a:lvl8pPr indent="0" marL="3200400">
              <a:buNone/>
              <a:defRPr sz="2000"/>
            </a:lvl8pPr>
            <a:lvl9pPr indent="0" marL="3657600">
              <a:buNone/>
              <a:defRPr sz="2000"/>
            </a:lvl9pPr>
          </a:lstStyle>
          <a:p>
            <a:endParaRPr lang="en-US"/>
          </a:p>
        </p:txBody>
      </p:sp>
      <p:sp>
        <p:nvSpPr>
          <p:cNvPr id="4" name="Text Placeholder 3">
            <a:extLst>
              <a:ext uri="{FF2B5EF4-FFF2-40B4-BE49-F238E27FC236}">
                <a16:creationId xmlns:a16="http://schemas.microsoft.com/office/drawing/2014/main" id="{FE1F8DA4-A774-71E6-029A-4AFA1D60E5B7}"/>
              </a:ext>
            </a:extLst>
          </p:cNvPr>
          <p:cNvSpPr>
            <a:spLocks noGrp="1"/>
          </p:cNvSpPr>
          <p:nvPr>
            <p:ph idx="2" sz="half" type="body"/>
          </p:nvPr>
        </p:nvSpPr>
        <p:spPr>
          <a:xfrm>
            <a:off x="839788" y="2057400"/>
            <a:ext cx="3932237" cy="3811588"/>
          </a:xfrm>
        </p:spPr>
        <p:txBody>
          <a:bodyPr numCol="1"/>
          <a:lstStyle>
            <a:lvl1pPr indent="0" marL="0">
              <a:buNone/>
              <a:defRPr sz="1600"/>
            </a:lvl1pPr>
            <a:lvl2pPr indent="0" marL="457200">
              <a:buNone/>
              <a:defRPr sz="1400"/>
            </a:lvl2pPr>
            <a:lvl3pPr indent="0" marL="914400">
              <a:buNone/>
              <a:defRPr sz="1200"/>
            </a:lvl3pPr>
            <a:lvl4pPr indent="0" marL="1371600">
              <a:buNone/>
              <a:defRPr sz="1000"/>
            </a:lvl4pPr>
            <a:lvl5pPr indent="0" marL="1828800">
              <a:buNone/>
              <a:defRPr sz="1000"/>
            </a:lvl5pPr>
            <a:lvl6pPr indent="0" marL="2286000">
              <a:buNone/>
              <a:defRPr sz="1000"/>
            </a:lvl6pPr>
            <a:lvl7pPr indent="0" marL="2743200">
              <a:buNone/>
              <a:defRPr sz="1000"/>
            </a:lvl7pPr>
            <a:lvl8pPr indent="0" marL="3200400">
              <a:buNone/>
              <a:defRPr sz="1000"/>
            </a:lvl8pPr>
            <a:lvl9pPr indent="0" marL="365760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808BEE-91FD-1FB6-26C1-91A70734D99F}"/>
              </a:ext>
            </a:extLst>
          </p:cNvPr>
          <p:cNvSpPr>
            <a:spLocks noGrp="1"/>
          </p:cNvSpPr>
          <p:nvPr>
            <p:ph idx="10" sz="half" type="dt"/>
          </p:nvPr>
        </p:nvSpPr>
        <p:spPr/>
        <p:txBody>
          <a:bodyPr numCol="1"/>
          <a:lstStyle/>
          <a:p>
            <a:fld id="{60C14BFB-463E-4DD1-89F9-E04C8D462C32}" type="datetimeFigureOut">
              <a:rPr lang="en-US" smtClean="0"/>
              <a:t>9/3/2025</a:t>
            </a:fld>
            <a:endParaRPr lang="en-US"/>
          </a:p>
        </p:txBody>
      </p:sp>
      <p:sp>
        <p:nvSpPr>
          <p:cNvPr id="6" name="Footer Placeholder 5">
            <a:extLst>
              <a:ext uri="{FF2B5EF4-FFF2-40B4-BE49-F238E27FC236}">
                <a16:creationId xmlns:a16="http://schemas.microsoft.com/office/drawing/2014/main" id="{AC7FA2EC-F637-A316-4CA4-083344B6DAA3}"/>
              </a:ext>
            </a:extLst>
          </p:cNvPr>
          <p:cNvSpPr>
            <a:spLocks noGrp="1"/>
          </p:cNvSpPr>
          <p:nvPr>
            <p:ph idx="11" sz="quarter" type="ftr"/>
          </p:nvPr>
        </p:nvSpPr>
        <p:spPr/>
        <p:txBody>
          <a:bodyPr numCol="1"/>
          <a:lstStyle/>
          <a:p>
            <a:endParaRPr lang="en-US"/>
          </a:p>
        </p:txBody>
      </p:sp>
      <p:sp>
        <p:nvSpPr>
          <p:cNvPr id="7" name="Slide Number Placeholder 6">
            <a:extLst>
              <a:ext uri="{FF2B5EF4-FFF2-40B4-BE49-F238E27FC236}">
                <a16:creationId xmlns:a16="http://schemas.microsoft.com/office/drawing/2014/main" id="{C5886DBB-3351-34A1-EC65-9C8144402B31}"/>
              </a:ext>
            </a:extLst>
          </p:cNvPr>
          <p:cNvSpPr>
            <a:spLocks noGrp="1"/>
          </p:cNvSpPr>
          <p:nvPr>
            <p:ph idx="12" sz="quarter" type="sldNum"/>
          </p:nvPr>
        </p:nvSpPr>
        <p:spPr/>
        <p:txBody>
          <a:bodyPr numCol="1"/>
          <a:lstStyle/>
          <a:p>
            <a:fld id="{B21B73A4-326D-4747-967C-DA3DCBE8A32F}" type="slidenum">
              <a:rPr lang="en-US" smtClean="0"/>
              <a:t>‹#›</a:t>
            </a:fld>
            <a:endParaRPr lang="en-US"/>
          </a:p>
        </p:txBody>
      </p:sp>
    </p:spTree>
    <p:extLst>
      <p:ext uri="{BB962C8B-B14F-4D97-AF65-F5344CB8AC3E}">
        <p14:creationId xmlns:p14="http://schemas.microsoft.com/office/powerpoint/2010/main" val="31553152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type="vertTx">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6B320-164C-6814-2BAA-F5610B6DE2EC}"/>
              </a:ext>
            </a:extLst>
          </p:cNvPr>
          <p:cNvSpPr>
            <a:spLocks noGrp="1"/>
          </p:cNvSpPr>
          <p:nvPr>
            <p:ph type="title"/>
          </p:nvPr>
        </p:nvSpPr>
        <p:spPr/>
        <p:txBody>
          <a:bodyPr numCol="1"/>
          <a:lstStyle/>
          <a:p>
            <a:r>
              <a:rPr lang="en-US"/>
              <a:t>Click to edit Master title style</a:t>
            </a:r>
          </a:p>
        </p:txBody>
      </p:sp>
      <p:sp>
        <p:nvSpPr>
          <p:cNvPr id="3" name="Vertical Text Placeholder 2">
            <a:extLst>
              <a:ext uri="{FF2B5EF4-FFF2-40B4-BE49-F238E27FC236}">
                <a16:creationId xmlns:a16="http://schemas.microsoft.com/office/drawing/2014/main" id="{702444D2-7AB8-E3D2-42D8-3E93F82FC1B3}"/>
              </a:ext>
            </a:extLst>
          </p:cNvPr>
          <p:cNvSpPr>
            <a:spLocks noGrp="1"/>
          </p:cNvSpPr>
          <p:nvPr>
            <p:ph idx="1" orient="vert" type="body"/>
          </p:nvPr>
        </p:nvSpPr>
        <p:spPr/>
        <p:txBody>
          <a:bodyPr numCol="1"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826357-83B1-14F8-658C-BB8B01D48C3F}"/>
              </a:ext>
            </a:extLst>
          </p:cNvPr>
          <p:cNvSpPr>
            <a:spLocks noGrp="1"/>
          </p:cNvSpPr>
          <p:nvPr>
            <p:ph idx="10" sz="half" type="dt"/>
          </p:nvPr>
        </p:nvSpPr>
        <p:spPr/>
        <p:txBody>
          <a:bodyPr numCol="1"/>
          <a:lstStyle/>
          <a:p>
            <a:fld id="{60C14BFB-463E-4DD1-89F9-E04C8D462C32}" type="datetimeFigureOut">
              <a:rPr lang="en-US" smtClean="0"/>
              <a:t>9/3/2025</a:t>
            </a:fld>
            <a:endParaRPr lang="en-US"/>
          </a:p>
        </p:txBody>
      </p:sp>
      <p:sp>
        <p:nvSpPr>
          <p:cNvPr id="5" name="Footer Placeholder 4">
            <a:extLst>
              <a:ext uri="{FF2B5EF4-FFF2-40B4-BE49-F238E27FC236}">
                <a16:creationId xmlns:a16="http://schemas.microsoft.com/office/drawing/2014/main" id="{6D1EA0B6-89D1-F76A-5EBE-AE31B0B8067F}"/>
              </a:ext>
            </a:extLst>
          </p:cNvPr>
          <p:cNvSpPr>
            <a:spLocks noGrp="1"/>
          </p:cNvSpPr>
          <p:nvPr>
            <p:ph idx="11" sz="quarter" type="ftr"/>
          </p:nvPr>
        </p:nvSpPr>
        <p:spPr/>
        <p:txBody>
          <a:bodyPr numCol="1"/>
          <a:lstStyle/>
          <a:p>
            <a:endParaRPr lang="en-US"/>
          </a:p>
        </p:txBody>
      </p:sp>
      <p:sp>
        <p:nvSpPr>
          <p:cNvPr id="6" name="Slide Number Placeholder 5">
            <a:extLst>
              <a:ext uri="{FF2B5EF4-FFF2-40B4-BE49-F238E27FC236}">
                <a16:creationId xmlns:a16="http://schemas.microsoft.com/office/drawing/2014/main" id="{2904BC64-C719-612B-6DC0-336BDEA53BF2}"/>
              </a:ext>
            </a:extLst>
          </p:cNvPr>
          <p:cNvSpPr>
            <a:spLocks noGrp="1"/>
          </p:cNvSpPr>
          <p:nvPr>
            <p:ph idx="12" sz="quarter" type="sldNum"/>
          </p:nvPr>
        </p:nvSpPr>
        <p:spPr/>
        <p:txBody>
          <a:bodyPr numCol="1"/>
          <a:lstStyle/>
          <a:p>
            <a:fld id="{B21B73A4-326D-4747-967C-DA3DCBE8A32F}" type="slidenum">
              <a:rPr lang="en-US" smtClean="0"/>
              <a:t>‹#›</a:t>
            </a:fld>
            <a:endParaRPr lang="en-US"/>
          </a:p>
        </p:txBody>
      </p:sp>
    </p:spTree>
    <p:extLst>
      <p:ext uri="{BB962C8B-B14F-4D97-AF65-F5344CB8AC3E}">
        <p14:creationId xmlns:p14="http://schemas.microsoft.com/office/powerpoint/2010/main" val="236149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type="vertTitleAndTx">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8BDAF0-6078-298D-7443-6A7C638DA04E}"/>
              </a:ext>
            </a:extLst>
          </p:cNvPr>
          <p:cNvSpPr>
            <a:spLocks noGrp="1"/>
          </p:cNvSpPr>
          <p:nvPr>
            <p:ph orient="vert" type="title"/>
          </p:nvPr>
        </p:nvSpPr>
        <p:spPr>
          <a:xfrm>
            <a:off x="8724900" y="365125"/>
            <a:ext cx="2628900" cy="5811838"/>
          </a:xfrm>
        </p:spPr>
        <p:txBody>
          <a:bodyPr numCol="1" vert="eaVert"/>
          <a:lstStyle/>
          <a:p>
            <a:r>
              <a:rPr lang="en-US"/>
              <a:t>Click to edit Master title style</a:t>
            </a:r>
          </a:p>
        </p:txBody>
      </p:sp>
      <p:sp>
        <p:nvSpPr>
          <p:cNvPr id="3" name="Vertical Text Placeholder 2">
            <a:extLst>
              <a:ext uri="{FF2B5EF4-FFF2-40B4-BE49-F238E27FC236}">
                <a16:creationId xmlns:a16="http://schemas.microsoft.com/office/drawing/2014/main" id="{17F52045-AD29-3D73-4B97-21D0612796A8}"/>
              </a:ext>
            </a:extLst>
          </p:cNvPr>
          <p:cNvSpPr>
            <a:spLocks noGrp="1"/>
          </p:cNvSpPr>
          <p:nvPr>
            <p:ph idx="1" orient="vert" type="body"/>
          </p:nvPr>
        </p:nvSpPr>
        <p:spPr>
          <a:xfrm>
            <a:off x="838200" y="365125"/>
            <a:ext cx="7734300" cy="5811838"/>
          </a:xfrm>
        </p:spPr>
        <p:txBody>
          <a:bodyPr numCol="1"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81ACD7-F37A-7B7B-9AD5-C8D4E1524826}"/>
              </a:ext>
            </a:extLst>
          </p:cNvPr>
          <p:cNvSpPr>
            <a:spLocks noGrp="1"/>
          </p:cNvSpPr>
          <p:nvPr>
            <p:ph idx="10" sz="half" type="dt"/>
          </p:nvPr>
        </p:nvSpPr>
        <p:spPr/>
        <p:txBody>
          <a:bodyPr numCol="1"/>
          <a:lstStyle/>
          <a:p>
            <a:fld id="{60C14BFB-463E-4DD1-89F9-E04C8D462C32}" type="datetimeFigureOut">
              <a:rPr lang="en-US" smtClean="0"/>
              <a:t>9/3/2025</a:t>
            </a:fld>
            <a:endParaRPr lang="en-US"/>
          </a:p>
        </p:txBody>
      </p:sp>
      <p:sp>
        <p:nvSpPr>
          <p:cNvPr id="5" name="Footer Placeholder 4">
            <a:extLst>
              <a:ext uri="{FF2B5EF4-FFF2-40B4-BE49-F238E27FC236}">
                <a16:creationId xmlns:a16="http://schemas.microsoft.com/office/drawing/2014/main" id="{9405EA51-ED02-129E-4D1B-BB94C6089FCF}"/>
              </a:ext>
            </a:extLst>
          </p:cNvPr>
          <p:cNvSpPr>
            <a:spLocks noGrp="1"/>
          </p:cNvSpPr>
          <p:nvPr>
            <p:ph idx="11" sz="quarter" type="ftr"/>
          </p:nvPr>
        </p:nvSpPr>
        <p:spPr/>
        <p:txBody>
          <a:bodyPr numCol="1"/>
          <a:lstStyle/>
          <a:p>
            <a:endParaRPr lang="en-US"/>
          </a:p>
        </p:txBody>
      </p:sp>
      <p:sp>
        <p:nvSpPr>
          <p:cNvPr id="6" name="Slide Number Placeholder 5">
            <a:extLst>
              <a:ext uri="{FF2B5EF4-FFF2-40B4-BE49-F238E27FC236}">
                <a16:creationId xmlns:a16="http://schemas.microsoft.com/office/drawing/2014/main" id="{1B0A374C-ABBA-C60C-AB0F-39916B18A6A2}"/>
              </a:ext>
            </a:extLst>
          </p:cNvPr>
          <p:cNvSpPr>
            <a:spLocks noGrp="1"/>
          </p:cNvSpPr>
          <p:nvPr>
            <p:ph idx="12" sz="quarter" type="sldNum"/>
          </p:nvPr>
        </p:nvSpPr>
        <p:spPr/>
        <p:txBody>
          <a:bodyPr numCol="1"/>
          <a:lstStyle/>
          <a:p>
            <a:fld id="{B21B73A4-326D-4747-967C-DA3DCBE8A32F}" type="slidenum">
              <a:rPr lang="en-US" smtClean="0"/>
              <a:t>‹#›</a:t>
            </a:fld>
            <a:endParaRPr lang="en-US"/>
          </a:p>
        </p:txBody>
      </p:sp>
    </p:spTree>
    <p:extLst>
      <p:ext uri="{BB962C8B-B14F-4D97-AF65-F5344CB8AC3E}">
        <p14:creationId xmlns:p14="http://schemas.microsoft.com/office/powerpoint/2010/main" val="13371261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11383-AB31-891C-649D-8066E8271656}"/>
              </a:ext>
            </a:extLst>
          </p:cNvPr>
          <p:cNvSpPr>
            <a:spLocks noGrp="1"/>
          </p:cNvSpPr>
          <p:nvPr>
            <p:ph type="ctrTitle"/>
          </p:nvPr>
        </p:nvSpPr>
        <p:spPr>
          <a:xfrm>
            <a:off x="1524000" y="1122363"/>
            <a:ext cx="9144000" cy="2387600"/>
          </a:xfrm>
        </p:spPr>
        <p:txBody>
          <a:bodyPr anchor="b" numCol="1"/>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23AEA81-EE0B-67D0-CC52-9C146411E36E}"/>
              </a:ext>
            </a:extLst>
          </p:cNvPr>
          <p:cNvSpPr>
            <a:spLocks noGrp="1"/>
          </p:cNvSpPr>
          <p:nvPr>
            <p:ph idx="1" type="subTitle"/>
          </p:nvPr>
        </p:nvSpPr>
        <p:spPr>
          <a:xfrm>
            <a:off x="1524000" y="3602038"/>
            <a:ext cx="9144000" cy="1655762"/>
          </a:xfrm>
        </p:spPr>
        <p:txBody>
          <a:bodyPr numCol="1"/>
          <a:lstStyle>
            <a:lvl1pPr algn="ctr" indent="0" marL="0">
              <a:buNone/>
              <a:defRPr sz="2400"/>
            </a:lvl1pPr>
            <a:lvl2pPr algn="ctr" indent="0" marL="457200">
              <a:buNone/>
              <a:defRPr sz="2000"/>
            </a:lvl2pPr>
            <a:lvl3pPr algn="ctr" indent="0" marL="914400">
              <a:buNone/>
              <a:defRPr sz="1800"/>
            </a:lvl3pPr>
            <a:lvl4pPr algn="ctr" indent="0" marL="1371600">
              <a:buNone/>
              <a:defRPr sz="1600"/>
            </a:lvl4pPr>
            <a:lvl5pPr algn="ctr" indent="0" marL="1828800">
              <a:buNone/>
              <a:defRPr sz="1600"/>
            </a:lvl5pPr>
            <a:lvl6pPr algn="ctr" indent="0" marL="2286000">
              <a:buNone/>
              <a:defRPr sz="1600"/>
            </a:lvl6pPr>
            <a:lvl7pPr algn="ctr" indent="0" marL="2743200">
              <a:buNone/>
              <a:defRPr sz="1600"/>
            </a:lvl7pPr>
            <a:lvl8pPr algn="ctr" indent="0" marL="3200400">
              <a:buNone/>
              <a:defRPr sz="1600"/>
            </a:lvl8pPr>
            <a:lvl9pPr algn="ctr" indent="0" marL="3657600">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A894115-D02D-F17B-E8F5-7E1865213ED1}"/>
              </a:ext>
            </a:extLst>
          </p:cNvPr>
          <p:cNvSpPr>
            <a:spLocks noGrp="1"/>
          </p:cNvSpPr>
          <p:nvPr>
            <p:ph idx="10" sz="half" type="dt"/>
          </p:nvPr>
        </p:nvSpPr>
        <p:spPr/>
        <p:txBody>
          <a:bodyPr numCol="1"/>
          <a:lstStyle/>
          <a:p>
            <a:fld id="{5315438F-3638-7245-B5E4-102E08681ACB}" type="datetime1">
              <a:rPr lang="en-US" smtClean="0"/>
              <a:t>9/3/2025</a:t>
            </a:fld>
            <a:endParaRPr lang="en-US"/>
          </a:p>
        </p:txBody>
      </p:sp>
      <p:sp>
        <p:nvSpPr>
          <p:cNvPr id="5" name="Footer Placeholder 4">
            <a:extLst>
              <a:ext uri="{FF2B5EF4-FFF2-40B4-BE49-F238E27FC236}">
                <a16:creationId xmlns:a16="http://schemas.microsoft.com/office/drawing/2014/main" id="{BB443EB0-A4BB-D479-FE03-BA10E5D4547C}"/>
              </a:ext>
            </a:extLst>
          </p:cNvPr>
          <p:cNvSpPr>
            <a:spLocks noGrp="1"/>
          </p:cNvSpPr>
          <p:nvPr>
            <p:ph idx="11" sz="quarter" type="ftr"/>
          </p:nvPr>
        </p:nvSpPr>
        <p:spPr/>
        <p:txBody>
          <a:bodyPr numCol="1"/>
          <a:lstStyle/>
          <a:p>
            <a:endParaRPr lang="en-US"/>
          </a:p>
        </p:txBody>
      </p:sp>
      <p:sp>
        <p:nvSpPr>
          <p:cNvPr id="6" name="Slide Number Placeholder 5">
            <a:extLst>
              <a:ext uri="{FF2B5EF4-FFF2-40B4-BE49-F238E27FC236}">
                <a16:creationId xmlns:a16="http://schemas.microsoft.com/office/drawing/2014/main" id="{318CA73F-87D8-0AD3-C005-6BADDE1E3050}"/>
              </a:ext>
            </a:extLst>
          </p:cNvPr>
          <p:cNvSpPr>
            <a:spLocks noGrp="1"/>
          </p:cNvSpPr>
          <p:nvPr>
            <p:ph idx="12" sz="quarter" type="sldNum"/>
          </p:nvPr>
        </p:nvSpPr>
        <p:spPr/>
        <p:txBody>
          <a:bodyPr numCol="1"/>
          <a:lstStyle/>
          <a:p>
            <a:fld id="{D88C9D7A-CE64-B040-B9A2-1C7FA4025703}" type="slidenum">
              <a:rPr lang="en-US" smtClean="0"/>
              <a:t>‹#›</a:t>
            </a:fld>
            <a:endParaRPr lang="en-US"/>
          </a:p>
        </p:txBody>
      </p:sp>
    </p:spTree>
    <p:extLst>
      <p:ext uri="{BB962C8B-B14F-4D97-AF65-F5344CB8AC3E}">
        <p14:creationId xmlns:p14="http://schemas.microsoft.com/office/powerpoint/2010/main" val="12232506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28929-1A49-57CF-CBE5-0DBCFB1EF798}"/>
              </a:ext>
            </a:extLst>
          </p:cNvPr>
          <p:cNvSpPr>
            <a:spLocks noGrp="1"/>
          </p:cNvSpPr>
          <p:nvPr>
            <p:ph type="title"/>
          </p:nvPr>
        </p:nvSpPr>
        <p:spPr/>
        <p:txBody>
          <a:bodyPr numCol="1"/>
          <a:lstStyle/>
          <a:p>
            <a:r>
              <a:rPr lang="en-US"/>
              <a:t>Click to edit Master title style</a:t>
            </a:r>
          </a:p>
        </p:txBody>
      </p:sp>
      <p:sp>
        <p:nvSpPr>
          <p:cNvPr id="3" name="Content Placeholder 2">
            <a:extLst>
              <a:ext uri="{FF2B5EF4-FFF2-40B4-BE49-F238E27FC236}">
                <a16:creationId xmlns:a16="http://schemas.microsoft.com/office/drawing/2014/main" id="{EB4913F4-47A7-E393-A92C-16E4C4F28DDD}"/>
              </a:ext>
            </a:extLst>
          </p:cNvPr>
          <p:cNvSpPr>
            <a:spLocks noGrp="1"/>
          </p:cNvSpPr>
          <p:nvPr>
            <p:ph idx="1"/>
          </p:nvPr>
        </p:nvSpPr>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9799D-193C-34B8-B307-8BE1FE98CA5F}"/>
              </a:ext>
            </a:extLst>
          </p:cNvPr>
          <p:cNvSpPr>
            <a:spLocks noGrp="1"/>
          </p:cNvSpPr>
          <p:nvPr>
            <p:ph idx="10" sz="half" type="dt"/>
          </p:nvPr>
        </p:nvSpPr>
        <p:spPr/>
        <p:txBody>
          <a:bodyPr numCol="1"/>
          <a:lstStyle/>
          <a:p>
            <a:fld id="{4BF7D19D-09CE-E44D-9D5A-14CE40180962}" type="datetime1">
              <a:rPr lang="en-US" smtClean="0"/>
              <a:t>9/3/2025</a:t>
            </a:fld>
            <a:endParaRPr lang="en-US"/>
          </a:p>
        </p:txBody>
      </p:sp>
      <p:sp>
        <p:nvSpPr>
          <p:cNvPr id="5" name="Footer Placeholder 4">
            <a:extLst>
              <a:ext uri="{FF2B5EF4-FFF2-40B4-BE49-F238E27FC236}">
                <a16:creationId xmlns:a16="http://schemas.microsoft.com/office/drawing/2014/main" id="{5A5FD6D6-9290-48BC-737B-D779FA788AD0}"/>
              </a:ext>
            </a:extLst>
          </p:cNvPr>
          <p:cNvSpPr>
            <a:spLocks noGrp="1"/>
          </p:cNvSpPr>
          <p:nvPr>
            <p:ph idx="11" sz="quarter" type="ftr"/>
          </p:nvPr>
        </p:nvSpPr>
        <p:spPr/>
        <p:txBody>
          <a:bodyPr numCol="1"/>
          <a:lstStyle/>
          <a:p>
            <a:endParaRPr lang="en-US"/>
          </a:p>
        </p:txBody>
      </p:sp>
      <p:sp>
        <p:nvSpPr>
          <p:cNvPr id="6" name="Slide Number Placeholder 5">
            <a:extLst>
              <a:ext uri="{FF2B5EF4-FFF2-40B4-BE49-F238E27FC236}">
                <a16:creationId xmlns:a16="http://schemas.microsoft.com/office/drawing/2014/main" id="{70867F88-9148-325A-38DB-5D3CF5B8D9A8}"/>
              </a:ext>
            </a:extLst>
          </p:cNvPr>
          <p:cNvSpPr>
            <a:spLocks noGrp="1"/>
          </p:cNvSpPr>
          <p:nvPr>
            <p:ph idx="12" sz="quarter" type="sldNum"/>
          </p:nvPr>
        </p:nvSpPr>
        <p:spPr/>
        <p:txBody>
          <a:bodyPr numCol="1"/>
          <a:lstStyle/>
          <a:p>
            <a:fld id="{D88C9D7A-CE64-B040-B9A2-1C7FA4025703}" type="slidenum">
              <a:rPr lang="en-US" smtClean="0"/>
              <a:t>‹#›</a:t>
            </a:fld>
            <a:endParaRPr lang="en-US"/>
          </a:p>
        </p:txBody>
      </p:sp>
    </p:spTree>
    <p:extLst>
      <p:ext uri="{BB962C8B-B14F-4D97-AF65-F5344CB8AC3E}">
        <p14:creationId xmlns:p14="http://schemas.microsoft.com/office/powerpoint/2010/main" val="16863581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49AAB-E129-35D7-9D11-D7304FEA6902}"/>
              </a:ext>
            </a:extLst>
          </p:cNvPr>
          <p:cNvSpPr>
            <a:spLocks noGrp="1"/>
          </p:cNvSpPr>
          <p:nvPr>
            <p:ph type="title"/>
          </p:nvPr>
        </p:nvSpPr>
        <p:spPr>
          <a:xfrm>
            <a:off x="831850" y="1709738"/>
            <a:ext cx="10515600" cy="2852737"/>
          </a:xfrm>
        </p:spPr>
        <p:txBody>
          <a:bodyPr anchor="b" numCol="1"/>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1FC043C-9B81-4695-721D-1DE7FAEB99A5}"/>
              </a:ext>
            </a:extLst>
          </p:cNvPr>
          <p:cNvSpPr>
            <a:spLocks noGrp="1"/>
          </p:cNvSpPr>
          <p:nvPr>
            <p:ph idx="1" type="body"/>
          </p:nvPr>
        </p:nvSpPr>
        <p:spPr>
          <a:xfrm>
            <a:off x="831850" y="4589463"/>
            <a:ext cx="10515600" cy="1500187"/>
          </a:xfrm>
        </p:spPr>
        <p:txBody>
          <a:bodyPr numCol="1"/>
          <a:lstStyle>
            <a:lvl1pPr indent="0" marL="0">
              <a:buNone/>
              <a:defRPr sz="2400">
                <a:solidFill>
                  <a:schemeClr val="tx1">
                    <a:tint val="75000"/>
                  </a:schemeClr>
                </a:solidFill>
              </a:defRPr>
            </a:lvl1pPr>
            <a:lvl2pPr indent="0" marL="457200">
              <a:buNone/>
              <a:defRPr sz="2000">
                <a:solidFill>
                  <a:schemeClr val="tx1">
                    <a:tint val="75000"/>
                  </a:schemeClr>
                </a:solidFill>
              </a:defRPr>
            </a:lvl2pPr>
            <a:lvl3pPr indent="0" marL="914400">
              <a:buNone/>
              <a:defRPr sz="1800">
                <a:solidFill>
                  <a:schemeClr val="tx1">
                    <a:tint val="75000"/>
                  </a:schemeClr>
                </a:solidFill>
              </a:defRPr>
            </a:lvl3pPr>
            <a:lvl4pPr indent="0" marL="1371600">
              <a:buNone/>
              <a:defRPr sz="1600">
                <a:solidFill>
                  <a:schemeClr val="tx1">
                    <a:tint val="75000"/>
                  </a:schemeClr>
                </a:solidFill>
              </a:defRPr>
            </a:lvl4pPr>
            <a:lvl5pPr indent="0" marL="1828800">
              <a:buNone/>
              <a:defRPr sz="1600">
                <a:solidFill>
                  <a:schemeClr val="tx1">
                    <a:tint val="75000"/>
                  </a:schemeClr>
                </a:solidFill>
              </a:defRPr>
            </a:lvl5pPr>
            <a:lvl6pPr indent="0" marL="2286000">
              <a:buNone/>
              <a:defRPr sz="1600">
                <a:solidFill>
                  <a:schemeClr val="tx1">
                    <a:tint val="75000"/>
                  </a:schemeClr>
                </a:solidFill>
              </a:defRPr>
            </a:lvl6pPr>
            <a:lvl7pPr indent="0" marL="2743200">
              <a:buNone/>
              <a:defRPr sz="1600">
                <a:solidFill>
                  <a:schemeClr val="tx1">
                    <a:tint val="75000"/>
                  </a:schemeClr>
                </a:solidFill>
              </a:defRPr>
            </a:lvl7pPr>
            <a:lvl8pPr indent="0" marL="3200400">
              <a:buNone/>
              <a:defRPr sz="1600">
                <a:solidFill>
                  <a:schemeClr val="tx1">
                    <a:tint val="75000"/>
                  </a:schemeClr>
                </a:solidFill>
              </a:defRPr>
            </a:lvl8pPr>
            <a:lvl9pPr indent="0" marL="365760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1C33AB-0F26-C894-BAFC-C22D5029BF2A}"/>
              </a:ext>
            </a:extLst>
          </p:cNvPr>
          <p:cNvSpPr>
            <a:spLocks noGrp="1"/>
          </p:cNvSpPr>
          <p:nvPr>
            <p:ph idx="10" sz="half" type="dt"/>
          </p:nvPr>
        </p:nvSpPr>
        <p:spPr/>
        <p:txBody>
          <a:bodyPr numCol="1"/>
          <a:lstStyle/>
          <a:p>
            <a:fld id="{5E09653D-69A5-814E-A538-D2DA2D7A20E5}" type="datetime1">
              <a:rPr lang="en-US" smtClean="0"/>
              <a:t>9/3/2025</a:t>
            </a:fld>
            <a:endParaRPr lang="en-US"/>
          </a:p>
        </p:txBody>
      </p:sp>
      <p:sp>
        <p:nvSpPr>
          <p:cNvPr id="5" name="Footer Placeholder 4">
            <a:extLst>
              <a:ext uri="{FF2B5EF4-FFF2-40B4-BE49-F238E27FC236}">
                <a16:creationId xmlns:a16="http://schemas.microsoft.com/office/drawing/2014/main" id="{DB8DE079-EE77-E993-4BE7-3936B85388CD}"/>
              </a:ext>
            </a:extLst>
          </p:cNvPr>
          <p:cNvSpPr>
            <a:spLocks noGrp="1"/>
          </p:cNvSpPr>
          <p:nvPr>
            <p:ph idx="11" sz="quarter" type="ftr"/>
          </p:nvPr>
        </p:nvSpPr>
        <p:spPr/>
        <p:txBody>
          <a:bodyPr numCol="1"/>
          <a:lstStyle/>
          <a:p>
            <a:endParaRPr lang="en-US"/>
          </a:p>
        </p:txBody>
      </p:sp>
      <p:sp>
        <p:nvSpPr>
          <p:cNvPr id="6" name="Slide Number Placeholder 5">
            <a:extLst>
              <a:ext uri="{FF2B5EF4-FFF2-40B4-BE49-F238E27FC236}">
                <a16:creationId xmlns:a16="http://schemas.microsoft.com/office/drawing/2014/main" id="{6AA80274-7F51-D138-3D0A-C220F7D0DE46}"/>
              </a:ext>
            </a:extLst>
          </p:cNvPr>
          <p:cNvSpPr>
            <a:spLocks noGrp="1"/>
          </p:cNvSpPr>
          <p:nvPr>
            <p:ph idx="12" sz="quarter" type="sldNum"/>
          </p:nvPr>
        </p:nvSpPr>
        <p:spPr/>
        <p:txBody>
          <a:bodyPr numCol="1"/>
          <a:lstStyle/>
          <a:p>
            <a:fld id="{D88C9D7A-CE64-B040-B9A2-1C7FA4025703}" type="slidenum">
              <a:rPr lang="en-US" smtClean="0"/>
              <a:t>‹#›</a:t>
            </a:fld>
            <a:endParaRPr lang="en-US"/>
          </a:p>
        </p:txBody>
      </p:sp>
    </p:spTree>
    <p:extLst>
      <p:ext uri="{BB962C8B-B14F-4D97-AF65-F5344CB8AC3E}">
        <p14:creationId xmlns:p14="http://schemas.microsoft.com/office/powerpoint/2010/main" val="737883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E3DF1-6288-3313-CB5D-B1ED0BFEB4C1}"/>
              </a:ext>
            </a:extLst>
          </p:cNvPr>
          <p:cNvSpPr>
            <a:spLocks noGrp="1"/>
          </p:cNvSpPr>
          <p:nvPr>
            <p:ph type="title"/>
          </p:nvPr>
        </p:nvSpPr>
        <p:spPr/>
        <p:txBody>
          <a:bodyPr numCol="1"/>
          <a:lstStyle/>
          <a:p>
            <a:r>
              <a:rPr lang="en-US"/>
              <a:t>Click to edit Master title style</a:t>
            </a:r>
          </a:p>
        </p:txBody>
      </p:sp>
      <p:sp>
        <p:nvSpPr>
          <p:cNvPr id="3" name="Content Placeholder 2">
            <a:extLst>
              <a:ext uri="{FF2B5EF4-FFF2-40B4-BE49-F238E27FC236}">
                <a16:creationId xmlns:a16="http://schemas.microsoft.com/office/drawing/2014/main" id="{84374439-F22C-49FC-3742-7E28D62D18C8}"/>
              </a:ext>
            </a:extLst>
          </p:cNvPr>
          <p:cNvSpPr>
            <a:spLocks noGrp="1"/>
          </p:cNvSpPr>
          <p:nvPr>
            <p:ph idx="1" sz="half"/>
          </p:nvPr>
        </p:nvSpPr>
        <p:spPr>
          <a:xfrm>
            <a:off x="838200" y="1825625"/>
            <a:ext cx="5181600" cy="4351338"/>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51D31B-2F80-9C6F-BD71-361A87BA1EDF}"/>
              </a:ext>
            </a:extLst>
          </p:cNvPr>
          <p:cNvSpPr>
            <a:spLocks noGrp="1"/>
          </p:cNvSpPr>
          <p:nvPr>
            <p:ph idx="2" sz="half"/>
          </p:nvPr>
        </p:nvSpPr>
        <p:spPr>
          <a:xfrm>
            <a:off x="6172200" y="1825625"/>
            <a:ext cx="5181600" cy="4351338"/>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704CA8-6C25-0B53-09FE-DDB22BCEE145}"/>
              </a:ext>
            </a:extLst>
          </p:cNvPr>
          <p:cNvSpPr>
            <a:spLocks noGrp="1"/>
          </p:cNvSpPr>
          <p:nvPr>
            <p:ph idx="10" sz="half" type="dt"/>
          </p:nvPr>
        </p:nvSpPr>
        <p:spPr/>
        <p:txBody>
          <a:bodyPr numCol="1"/>
          <a:lstStyle/>
          <a:p>
            <a:fld id="{CE1B4409-6A64-6C43-AB0B-818545D7C8D5}" type="datetime1">
              <a:rPr lang="en-US" smtClean="0"/>
              <a:t>9/3/2025</a:t>
            </a:fld>
            <a:endParaRPr lang="en-US"/>
          </a:p>
        </p:txBody>
      </p:sp>
      <p:sp>
        <p:nvSpPr>
          <p:cNvPr id="6" name="Footer Placeholder 5">
            <a:extLst>
              <a:ext uri="{FF2B5EF4-FFF2-40B4-BE49-F238E27FC236}">
                <a16:creationId xmlns:a16="http://schemas.microsoft.com/office/drawing/2014/main" id="{172DC41D-496C-F1E9-48DD-F571EDD2379B}"/>
              </a:ext>
            </a:extLst>
          </p:cNvPr>
          <p:cNvSpPr>
            <a:spLocks noGrp="1"/>
          </p:cNvSpPr>
          <p:nvPr>
            <p:ph idx="11" sz="quarter" type="ftr"/>
          </p:nvPr>
        </p:nvSpPr>
        <p:spPr/>
        <p:txBody>
          <a:bodyPr numCol="1"/>
          <a:lstStyle/>
          <a:p>
            <a:endParaRPr lang="en-US"/>
          </a:p>
        </p:txBody>
      </p:sp>
      <p:sp>
        <p:nvSpPr>
          <p:cNvPr id="7" name="Slide Number Placeholder 6">
            <a:extLst>
              <a:ext uri="{FF2B5EF4-FFF2-40B4-BE49-F238E27FC236}">
                <a16:creationId xmlns:a16="http://schemas.microsoft.com/office/drawing/2014/main" id="{C6952495-32AA-5F83-ED8A-01F87E1DDF81}"/>
              </a:ext>
            </a:extLst>
          </p:cNvPr>
          <p:cNvSpPr>
            <a:spLocks noGrp="1"/>
          </p:cNvSpPr>
          <p:nvPr>
            <p:ph idx="12" sz="quarter" type="sldNum"/>
          </p:nvPr>
        </p:nvSpPr>
        <p:spPr/>
        <p:txBody>
          <a:bodyPr numCol="1"/>
          <a:lstStyle/>
          <a:p>
            <a:fld id="{D88C9D7A-CE64-B040-B9A2-1C7FA4025703}" type="slidenum">
              <a:rPr lang="en-US" smtClean="0"/>
              <a:t>‹#›</a:t>
            </a:fld>
            <a:endParaRPr lang="en-US"/>
          </a:p>
        </p:txBody>
      </p:sp>
    </p:spTree>
    <p:extLst>
      <p:ext uri="{BB962C8B-B14F-4D97-AF65-F5344CB8AC3E}">
        <p14:creationId xmlns:p14="http://schemas.microsoft.com/office/powerpoint/2010/main" val="5606354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1CDF2-603E-3DBE-4066-12B5F1A33DAC}"/>
              </a:ext>
            </a:extLst>
          </p:cNvPr>
          <p:cNvSpPr>
            <a:spLocks noGrp="1"/>
          </p:cNvSpPr>
          <p:nvPr>
            <p:ph type="title"/>
          </p:nvPr>
        </p:nvSpPr>
        <p:spPr>
          <a:xfrm>
            <a:off x="839788" y="365125"/>
            <a:ext cx="10515600" cy="1325563"/>
          </a:xfrm>
        </p:spPr>
        <p:txBody>
          <a:bodyPr numCol="1"/>
          <a:lstStyle/>
          <a:p>
            <a:r>
              <a:rPr lang="en-US"/>
              <a:t>Click to edit Master title style</a:t>
            </a:r>
          </a:p>
        </p:txBody>
      </p:sp>
      <p:sp>
        <p:nvSpPr>
          <p:cNvPr id="3" name="Text Placeholder 2">
            <a:extLst>
              <a:ext uri="{FF2B5EF4-FFF2-40B4-BE49-F238E27FC236}">
                <a16:creationId xmlns:a16="http://schemas.microsoft.com/office/drawing/2014/main" id="{786786AC-008B-E018-A258-4D307B320F84}"/>
              </a:ext>
            </a:extLst>
          </p:cNvPr>
          <p:cNvSpPr>
            <a:spLocks noGrp="1"/>
          </p:cNvSpPr>
          <p:nvPr>
            <p:ph idx="1" type="body"/>
          </p:nvPr>
        </p:nvSpPr>
        <p:spPr>
          <a:xfrm>
            <a:off x="839788" y="1681163"/>
            <a:ext cx="5157787" cy="823912"/>
          </a:xfrm>
        </p:spPr>
        <p:txBody>
          <a:bodyPr anchor="b" numCol="1"/>
          <a:lstStyle>
            <a:lvl1pPr indent="0" marL="0">
              <a:buNone/>
              <a:defRPr b="1" sz="2400"/>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lang="en-US"/>
              <a:t>Click to edit Master text styles</a:t>
            </a:r>
          </a:p>
        </p:txBody>
      </p:sp>
      <p:sp>
        <p:nvSpPr>
          <p:cNvPr id="4" name="Content Placeholder 3">
            <a:extLst>
              <a:ext uri="{FF2B5EF4-FFF2-40B4-BE49-F238E27FC236}">
                <a16:creationId xmlns:a16="http://schemas.microsoft.com/office/drawing/2014/main" id="{18CF9C89-B612-4D83-86B1-A6C7467D623B}"/>
              </a:ext>
            </a:extLst>
          </p:cNvPr>
          <p:cNvSpPr>
            <a:spLocks noGrp="1"/>
          </p:cNvSpPr>
          <p:nvPr>
            <p:ph idx="2" sz="half"/>
          </p:nvPr>
        </p:nvSpPr>
        <p:spPr>
          <a:xfrm>
            <a:off x="839788" y="2505075"/>
            <a:ext cx="5157787" cy="3684588"/>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D841C9-613C-C61F-780E-17C6E663C027}"/>
              </a:ext>
            </a:extLst>
          </p:cNvPr>
          <p:cNvSpPr>
            <a:spLocks noGrp="1"/>
          </p:cNvSpPr>
          <p:nvPr>
            <p:ph idx="3" sz="quarter" type="body"/>
          </p:nvPr>
        </p:nvSpPr>
        <p:spPr>
          <a:xfrm>
            <a:off x="6172200" y="1681163"/>
            <a:ext cx="5183188" cy="823912"/>
          </a:xfrm>
        </p:spPr>
        <p:txBody>
          <a:bodyPr anchor="b" numCol="1"/>
          <a:lstStyle>
            <a:lvl1pPr indent="0" marL="0">
              <a:buNone/>
              <a:defRPr b="1" sz="2400"/>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lang="en-US"/>
              <a:t>Click to edit Master text styles</a:t>
            </a:r>
          </a:p>
        </p:txBody>
      </p:sp>
      <p:sp>
        <p:nvSpPr>
          <p:cNvPr id="6" name="Content Placeholder 5">
            <a:extLst>
              <a:ext uri="{FF2B5EF4-FFF2-40B4-BE49-F238E27FC236}">
                <a16:creationId xmlns:a16="http://schemas.microsoft.com/office/drawing/2014/main" id="{DE1AB18A-EBA2-43E4-FCE2-10F5141CA7A2}"/>
              </a:ext>
            </a:extLst>
          </p:cNvPr>
          <p:cNvSpPr>
            <a:spLocks noGrp="1"/>
          </p:cNvSpPr>
          <p:nvPr>
            <p:ph idx="4" sz="quarter"/>
          </p:nvPr>
        </p:nvSpPr>
        <p:spPr>
          <a:xfrm>
            <a:off x="6172200" y="2505075"/>
            <a:ext cx="5183188" cy="3684588"/>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60F3CE-0AAC-DE15-663D-4256B56464B7}"/>
              </a:ext>
            </a:extLst>
          </p:cNvPr>
          <p:cNvSpPr>
            <a:spLocks noGrp="1"/>
          </p:cNvSpPr>
          <p:nvPr>
            <p:ph idx="10" sz="half" type="dt"/>
          </p:nvPr>
        </p:nvSpPr>
        <p:spPr/>
        <p:txBody>
          <a:bodyPr numCol="1"/>
          <a:lstStyle/>
          <a:p>
            <a:fld id="{2A4C0704-EADF-C247-B8D8-E9C2BD02220E}" type="datetime1">
              <a:rPr lang="en-US" smtClean="0"/>
              <a:t>9/3/2025</a:t>
            </a:fld>
            <a:endParaRPr lang="en-US"/>
          </a:p>
        </p:txBody>
      </p:sp>
      <p:sp>
        <p:nvSpPr>
          <p:cNvPr id="8" name="Footer Placeholder 7">
            <a:extLst>
              <a:ext uri="{FF2B5EF4-FFF2-40B4-BE49-F238E27FC236}">
                <a16:creationId xmlns:a16="http://schemas.microsoft.com/office/drawing/2014/main" id="{BD7B01AA-3A09-F0EE-DC8F-8E51FBA74731}"/>
              </a:ext>
            </a:extLst>
          </p:cNvPr>
          <p:cNvSpPr>
            <a:spLocks noGrp="1"/>
          </p:cNvSpPr>
          <p:nvPr>
            <p:ph idx="11" sz="quarter" type="ftr"/>
          </p:nvPr>
        </p:nvSpPr>
        <p:spPr/>
        <p:txBody>
          <a:bodyPr numCol="1"/>
          <a:lstStyle/>
          <a:p>
            <a:endParaRPr lang="en-US"/>
          </a:p>
        </p:txBody>
      </p:sp>
      <p:sp>
        <p:nvSpPr>
          <p:cNvPr id="9" name="Slide Number Placeholder 8">
            <a:extLst>
              <a:ext uri="{FF2B5EF4-FFF2-40B4-BE49-F238E27FC236}">
                <a16:creationId xmlns:a16="http://schemas.microsoft.com/office/drawing/2014/main" id="{0A14FF25-9EB0-9BE4-30B5-112812F7E7AF}"/>
              </a:ext>
            </a:extLst>
          </p:cNvPr>
          <p:cNvSpPr>
            <a:spLocks noGrp="1"/>
          </p:cNvSpPr>
          <p:nvPr>
            <p:ph idx="12" sz="quarter" type="sldNum"/>
          </p:nvPr>
        </p:nvSpPr>
        <p:spPr/>
        <p:txBody>
          <a:bodyPr numCol="1"/>
          <a:lstStyle/>
          <a:p>
            <a:fld id="{D88C9D7A-CE64-B040-B9A2-1C7FA4025703}" type="slidenum">
              <a:rPr lang="en-US" smtClean="0"/>
              <a:t>‹#›</a:t>
            </a:fld>
            <a:endParaRPr lang="en-US"/>
          </a:p>
        </p:txBody>
      </p:sp>
    </p:spTree>
    <p:extLst>
      <p:ext uri="{BB962C8B-B14F-4D97-AF65-F5344CB8AC3E}">
        <p14:creationId xmlns:p14="http://schemas.microsoft.com/office/powerpoint/2010/main" val="12988701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EF52A-A906-EA44-0EAB-9C063B9AA377}"/>
              </a:ext>
            </a:extLst>
          </p:cNvPr>
          <p:cNvSpPr>
            <a:spLocks noGrp="1"/>
          </p:cNvSpPr>
          <p:nvPr>
            <p:ph type="title"/>
          </p:nvPr>
        </p:nvSpPr>
        <p:spPr/>
        <p:txBody>
          <a:bodyPr numCol="1"/>
          <a:lstStyle/>
          <a:p>
            <a:r>
              <a:rPr lang="en-US"/>
              <a:t>Click to edit Master title style</a:t>
            </a:r>
          </a:p>
        </p:txBody>
      </p:sp>
      <p:sp>
        <p:nvSpPr>
          <p:cNvPr id="3" name="Date Placeholder 2">
            <a:extLst>
              <a:ext uri="{FF2B5EF4-FFF2-40B4-BE49-F238E27FC236}">
                <a16:creationId xmlns:a16="http://schemas.microsoft.com/office/drawing/2014/main" id="{231D67B6-AEE9-93B9-98E6-1EEAB720543C}"/>
              </a:ext>
            </a:extLst>
          </p:cNvPr>
          <p:cNvSpPr>
            <a:spLocks noGrp="1"/>
          </p:cNvSpPr>
          <p:nvPr>
            <p:ph idx="10" sz="half" type="dt"/>
          </p:nvPr>
        </p:nvSpPr>
        <p:spPr/>
        <p:txBody>
          <a:bodyPr numCol="1"/>
          <a:lstStyle/>
          <a:p>
            <a:fld id="{3377745E-1C1A-084D-80E0-8DC941BB3287}" type="datetime1">
              <a:rPr lang="en-US" smtClean="0"/>
              <a:t>9/3/2025</a:t>
            </a:fld>
            <a:endParaRPr lang="en-US"/>
          </a:p>
        </p:txBody>
      </p:sp>
      <p:sp>
        <p:nvSpPr>
          <p:cNvPr id="4" name="Footer Placeholder 3">
            <a:extLst>
              <a:ext uri="{FF2B5EF4-FFF2-40B4-BE49-F238E27FC236}">
                <a16:creationId xmlns:a16="http://schemas.microsoft.com/office/drawing/2014/main" id="{27D94F65-8787-F88F-7F31-93633954086C}"/>
              </a:ext>
            </a:extLst>
          </p:cNvPr>
          <p:cNvSpPr>
            <a:spLocks noGrp="1"/>
          </p:cNvSpPr>
          <p:nvPr>
            <p:ph idx="11" sz="quarter" type="ftr"/>
          </p:nvPr>
        </p:nvSpPr>
        <p:spPr/>
        <p:txBody>
          <a:bodyPr numCol="1"/>
          <a:lstStyle/>
          <a:p>
            <a:endParaRPr lang="en-US"/>
          </a:p>
        </p:txBody>
      </p:sp>
      <p:sp>
        <p:nvSpPr>
          <p:cNvPr id="5" name="Slide Number Placeholder 4">
            <a:extLst>
              <a:ext uri="{FF2B5EF4-FFF2-40B4-BE49-F238E27FC236}">
                <a16:creationId xmlns:a16="http://schemas.microsoft.com/office/drawing/2014/main" id="{5E0661B4-2EFD-372D-AD0E-B795FABEA1C4}"/>
              </a:ext>
            </a:extLst>
          </p:cNvPr>
          <p:cNvSpPr>
            <a:spLocks noGrp="1"/>
          </p:cNvSpPr>
          <p:nvPr>
            <p:ph idx="12" sz="quarter" type="sldNum"/>
          </p:nvPr>
        </p:nvSpPr>
        <p:spPr/>
        <p:txBody>
          <a:bodyPr numCol="1"/>
          <a:lstStyle/>
          <a:p>
            <a:fld id="{D88C9D7A-CE64-B040-B9A2-1C7FA4025703}" type="slidenum">
              <a:rPr lang="en-US" smtClean="0"/>
              <a:t>‹#›</a:t>
            </a:fld>
            <a:endParaRPr lang="en-US"/>
          </a:p>
        </p:txBody>
      </p:sp>
    </p:spTree>
    <p:extLst>
      <p:ext uri="{BB962C8B-B14F-4D97-AF65-F5344CB8AC3E}">
        <p14:creationId xmlns:p14="http://schemas.microsoft.com/office/powerpoint/2010/main" val="14779027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B7B641-5428-DE42-1540-2F7186AC06E3}"/>
              </a:ext>
            </a:extLst>
          </p:cNvPr>
          <p:cNvSpPr>
            <a:spLocks noGrp="1"/>
          </p:cNvSpPr>
          <p:nvPr>
            <p:ph idx="10" sz="half" type="dt"/>
          </p:nvPr>
        </p:nvSpPr>
        <p:spPr/>
        <p:txBody>
          <a:bodyPr numCol="1"/>
          <a:lstStyle/>
          <a:p>
            <a:fld id="{6BBD2DF1-3FA0-1B44-BCF5-64D974D23BC7}" type="datetime1">
              <a:rPr lang="en-US" smtClean="0"/>
              <a:t>9/3/2025</a:t>
            </a:fld>
            <a:endParaRPr lang="en-US"/>
          </a:p>
        </p:txBody>
      </p:sp>
      <p:sp>
        <p:nvSpPr>
          <p:cNvPr id="3" name="Footer Placeholder 2">
            <a:extLst>
              <a:ext uri="{FF2B5EF4-FFF2-40B4-BE49-F238E27FC236}">
                <a16:creationId xmlns:a16="http://schemas.microsoft.com/office/drawing/2014/main" id="{FE04F6F8-DFD6-B245-D2CB-57DBEF975981}"/>
              </a:ext>
            </a:extLst>
          </p:cNvPr>
          <p:cNvSpPr>
            <a:spLocks noGrp="1"/>
          </p:cNvSpPr>
          <p:nvPr>
            <p:ph idx="11" sz="quarter" type="ftr"/>
          </p:nvPr>
        </p:nvSpPr>
        <p:spPr/>
        <p:txBody>
          <a:bodyPr numCol="1"/>
          <a:lstStyle/>
          <a:p>
            <a:endParaRPr lang="en-US"/>
          </a:p>
        </p:txBody>
      </p:sp>
      <p:sp>
        <p:nvSpPr>
          <p:cNvPr id="4" name="Slide Number Placeholder 3">
            <a:extLst>
              <a:ext uri="{FF2B5EF4-FFF2-40B4-BE49-F238E27FC236}">
                <a16:creationId xmlns:a16="http://schemas.microsoft.com/office/drawing/2014/main" id="{FF6CAA70-1F50-BDBD-60A9-939C303D1F9C}"/>
              </a:ext>
            </a:extLst>
          </p:cNvPr>
          <p:cNvSpPr>
            <a:spLocks noGrp="1"/>
          </p:cNvSpPr>
          <p:nvPr>
            <p:ph idx="12" sz="quarter" type="sldNum"/>
          </p:nvPr>
        </p:nvSpPr>
        <p:spPr/>
        <p:txBody>
          <a:bodyPr numCol="1"/>
          <a:lstStyle/>
          <a:p>
            <a:fld id="{D88C9D7A-CE64-B040-B9A2-1C7FA4025703}" type="slidenum">
              <a:rPr lang="en-US" smtClean="0"/>
              <a:t>‹#›</a:t>
            </a:fld>
            <a:endParaRPr lang="en-US"/>
          </a:p>
        </p:txBody>
      </p:sp>
    </p:spTree>
    <p:extLst>
      <p:ext uri="{BB962C8B-B14F-4D97-AF65-F5344CB8AC3E}">
        <p14:creationId xmlns:p14="http://schemas.microsoft.com/office/powerpoint/2010/main" val="517190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332E6-7743-9655-91F6-A5CEAD6F2753}"/>
              </a:ext>
            </a:extLst>
          </p:cNvPr>
          <p:cNvSpPr>
            <a:spLocks noGrp="1"/>
          </p:cNvSpPr>
          <p:nvPr>
            <p:ph type="title"/>
          </p:nvPr>
        </p:nvSpPr>
        <p:spPr>
          <a:xfrm>
            <a:off x="831850" y="1709738"/>
            <a:ext cx="10515600" cy="2852737"/>
          </a:xfrm>
        </p:spPr>
        <p:txBody>
          <a:bodyPr anchor="b" numCol="1"/>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F758A1-5E67-F32B-F1E7-0B463D9D9965}"/>
              </a:ext>
            </a:extLst>
          </p:cNvPr>
          <p:cNvSpPr>
            <a:spLocks noGrp="1"/>
          </p:cNvSpPr>
          <p:nvPr>
            <p:ph idx="1" type="body"/>
          </p:nvPr>
        </p:nvSpPr>
        <p:spPr>
          <a:xfrm>
            <a:off x="831850" y="4589463"/>
            <a:ext cx="10515600" cy="1500187"/>
          </a:xfrm>
        </p:spPr>
        <p:txBody>
          <a:bodyPr numCol="1"/>
          <a:lstStyle>
            <a:lvl1pPr indent="0" marL="0">
              <a:buNone/>
              <a:defRPr sz="2400">
                <a:solidFill>
                  <a:schemeClr val="tx1">
                    <a:tint val="75000"/>
                  </a:schemeClr>
                </a:solidFill>
              </a:defRPr>
            </a:lvl1pPr>
            <a:lvl2pPr indent="0" marL="457200">
              <a:buNone/>
              <a:defRPr sz="2000">
                <a:solidFill>
                  <a:schemeClr val="tx1">
                    <a:tint val="75000"/>
                  </a:schemeClr>
                </a:solidFill>
              </a:defRPr>
            </a:lvl2pPr>
            <a:lvl3pPr indent="0" marL="914400">
              <a:buNone/>
              <a:defRPr sz="1800">
                <a:solidFill>
                  <a:schemeClr val="tx1">
                    <a:tint val="75000"/>
                  </a:schemeClr>
                </a:solidFill>
              </a:defRPr>
            </a:lvl3pPr>
            <a:lvl4pPr indent="0" marL="1371600">
              <a:buNone/>
              <a:defRPr sz="1600">
                <a:solidFill>
                  <a:schemeClr val="tx1">
                    <a:tint val="75000"/>
                  </a:schemeClr>
                </a:solidFill>
              </a:defRPr>
            </a:lvl4pPr>
            <a:lvl5pPr indent="0" marL="1828800">
              <a:buNone/>
              <a:defRPr sz="1600">
                <a:solidFill>
                  <a:schemeClr val="tx1">
                    <a:tint val="75000"/>
                  </a:schemeClr>
                </a:solidFill>
              </a:defRPr>
            </a:lvl5pPr>
            <a:lvl6pPr indent="0" marL="2286000">
              <a:buNone/>
              <a:defRPr sz="1600">
                <a:solidFill>
                  <a:schemeClr val="tx1">
                    <a:tint val="75000"/>
                  </a:schemeClr>
                </a:solidFill>
              </a:defRPr>
            </a:lvl6pPr>
            <a:lvl7pPr indent="0" marL="2743200">
              <a:buNone/>
              <a:defRPr sz="1600">
                <a:solidFill>
                  <a:schemeClr val="tx1">
                    <a:tint val="75000"/>
                  </a:schemeClr>
                </a:solidFill>
              </a:defRPr>
            </a:lvl7pPr>
            <a:lvl8pPr indent="0" marL="3200400">
              <a:buNone/>
              <a:defRPr sz="1600">
                <a:solidFill>
                  <a:schemeClr val="tx1">
                    <a:tint val="75000"/>
                  </a:schemeClr>
                </a:solidFill>
              </a:defRPr>
            </a:lvl8pPr>
            <a:lvl9pPr indent="0" marL="365760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4507E46-1E38-1970-D640-54B156E91091}"/>
              </a:ext>
            </a:extLst>
          </p:cNvPr>
          <p:cNvSpPr>
            <a:spLocks noGrp="1"/>
          </p:cNvSpPr>
          <p:nvPr>
            <p:ph idx="10" sz="half" type="dt"/>
          </p:nvPr>
        </p:nvSpPr>
        <p:spPr/>
        <p:txBody>
          <a:bodyPr numCol="1"/>
          <a:lstStyle/>
          <a:p>
            <a:fld id="{60C14BFB-463E-4DD1-89F9-E04C8D462C32}" type="datetimeFigureOut">
              <a:rPr lang="en-US" smtClean="0"/>
              <a:t>9/3/2025</a:t>
            </a:fld>
            <a:endParaRPr lang="en-US"/>
          </a:p>
        </p:txBody>
      </p:sp>
      <p:sp>
        <p:nvSpPr>
          <p:cNvPr id="5" name="Footer Placeholder 4">
            <a:extLst>
              <a:ext uri="{FF2B5EF4-FFF2-40B4-BE49-F238E27FC236}">
                <a16:creationId xmlns:a16="http://schemas.microsoft.com/office/drawing/2014/main" id="{9481F8E6-0CFD-96E3-EEF5-0768ABE8CD5E}"/>
              </a:ext>
            </a:extLst>
          </p:cNvPr>
          <p:cNvSpPr>
            <a:spLocks noGrp="1"/>
          </p:cNvSpPr>
          <p:nvPr>
            <p:ph idx="11" sz="quarter" type="ftr"/>
          </p:nvPr>
        </p:nvSpPr>
        <p:spPr/>
        <p:txBody>
          <a:bodyPr numCol="1"/>
          <a:lstStyle/>
          <a:p>
            <a:endParaRPr lang="en-US"/>
          </a:p>
        </p:txBody>
      </p:sp>
      <p:sp>
        <p:nvSpPr>
          <p:cNvPr id="6" name="Slide Number Placeholder 5">
            <a:extLst>
              <a:ext uri="{FF2B5EF4-FFF2-40B4-BE49-F238E27FC236}">
                <a16:creationId xmlns:a16="http://schemas.microsoft.com/office/drawing/2014/main" id="{F9927945-FB5A-A39B-D5F9-0CEA575AA049}"/>
              </a:ext>
            </a:extLst>
          </p:cNvPr>
          <p:cNvSpPr>
            <a:spLocks noGrp="1"/>
          </p:cNvSpPr>
          <p:nvPr>
            <p:ph idx="12" sz="quarter" type="sldNum"/>
          </p:nvPr>
        </p:nvSpPr>
        <p:spPr/>
        <p:txBody>
          <a:bodyPr numCol="1"/>
          <a:lstStyle/>
          <a:p>
            <a:fld id="{B21B73A4-326D-4747-967C-DA3DCBE8A32F}" type="slidenum">
              <a:rPr lang="en-US" smtClean="0"/>
              <a:t>‹#›</a:t>
            </a:fld>
            <a:endParaRPr lang="en-US"/>
          </a:p>
        </p:txBody>
      </p:sp>
    </p:spTree>
    <p:extLst>
      <p:ext uri="{BB962C8B-B14F-4D97-AF65-F5344CB8AC3E}">
        <p14:creationId xmlns:p14="http://schemas.microsoft.com/office/powerpoint/2010/main" val="11241563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13823-9DD0-6071-10C7-7BA6EE63CC17}"/>
              </a:ext>
            </a:extLst>
          </p:cNvPr>
          <p:cNvSpPr>
            <a:spLocks noGrp="1"/>
          </p:cNvSpPr>
          <p:nvPr>
            <p:ph type="title"/>
          </p:nvPr>
        </p:nvSpPr>
        <p:spPr>
          <a:xfrm>
            <a:off x="839788" y="457200"/>
            <a:ext cx="3932237" cy="1600200"/>
          </a:xfrm>
        </p:spPr>
        <p:txBody>
          <a:bodyPr anchor="b" numCol="1"/>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701588-2DBA-6BE5-F70F-CDD87615B000}"/>
              </a:ext>
            </a:extLst>
          </p:cNvPr>
          <p:cNvSpPr>
            <a:spLocks noGrp="1"/>
          </p:cNvSpPr>
          <p:nvPr>
            <p:ph idx="1"/>
          </p:nvPr>
        </p:nvSpPr>
        <p:spPr>
          <a:xfrm>
            <a:off x="5183188" y="987425"/>
            <a:ext cx="6172200" cy="4873625"/>
          </a:xfrm>
        </p:spPr>
        <p:txBody>
          <a:bodyPr numCol="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70C8AB-B18F-2AE0-2959-955074336B40}"/>
              </a:ext>
            </a:extLst>
          </p:cNvPr>
          <p:cNvSpPr>
            <a:spLocks noGrp="1"/>
          </p:cNvSpPr>
          <p:nvPr>
            <p:ph idx="2" sz="half" type="body"/>
          </p:nvPr>
        </p:nvSpPr>
        <p:spPr>
          <a:xfrm>
            <a:off x="839788" y="2057400"/>
            <a:ext cx="3932237" cy="3811588"/>
          </a:xfrm>
        </p:spPr>
        <p:txBody>
          <a:bodyPr numCol="1"/>
          <a:lstStyle>
            <a:lvl1pPr indent="0" marL="0">
              <a:buNone/>
              <a:defRPr sz="1600"/>
            </a:lvl1pPr>
            <a:lvl2pPr indent="0" marL="457200">
              <a:buNone/>
              <a:defRPr sz="1400"/>
            </a:lvl2pPr>
            <a:lvl3pPr indent="0" marL="914400">
              <a:buNone/>
              <a:defRPr sz="1200"/>
            </a:lvl3pPr>
            <a:lvl4pPr indent="0" marL="1371600">
              <a:buNone/>
              <a:defRPr sz="1000"/>
            </a:lvl4pPr>
            <a:lvl5pPr indent="0" marL="1828800">
              <a:buNone/>
              <a:defRPr sz="1000"/>
            </a:lvl5pPr>
            <a:lvl6pPr indent="0" marL="2286000">
              <a:buNone/>
              <a:defRPr sz="1000"/>
            </a:lvl6pPr>
            <a:lvl7pPr indent="0" marL="2743200">
              <a:buNone/>
              <a:defRPr sz="1000"/>
            </a:lvl7pPr>
            <a:lvl8pPr indent="0" marL="3200400">
              <a:buNone/>
              <a:defRPr sz="1000"/>
            </a:lvl8pPr>
            <a:lvl9pPr indent="0" marL="365760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49D8FF-7D28-1C78-95A5-DE1FFA08022F}"/>
              </a:ext>
            </a:extLst>
          </p:cNvPr>
          <p:cNvSpPr>
            <a:spLocks noGrp="1"/>
          </p:cNvSpPr>
          <p:nvPr>
            <p:ph idx="10" sz="half" type="dt"/>
          </p:nvPr>
        </p:nvSpPr>
        <p:spPr/>
        <p:txBody>
          <a:bodyPr numCol="1"/>
          <a:lstStyle/>
          <a:p>
            <a:fld id="{DC4FF0B7-5B36-DB40-BE87-5F749B73A5EA}" type="datetime1">
              <a:rPr lang="en-US" smtClean="0"/>
              <a:t>9/3/2025</a:t>
            </a:fld>
            <a:endParaRPr lang="en-US"/>
          </a:p>
        </p:txBody>
      </p:sp>
      <p:sp>
        <p:nvSpPr>
          <p:cNvPr id="6" name="Footer Placeholder 5">
            <a:extLst>
              <a:ext uri="{FF2B5EF4-FFF2-40B4-BE49-F238E27FC236}">
                <a16:creationId xmlns:a16="http://schemas.microsoft.com/office/drawing/2014/main" id="{561512BB-F1BA-EDA1-F30B-182AB014AABC}"/>
              </a:ext>
            </a:extLst>
          </p:cNvPr>
          <p:cNvSpPr>
            <a:spLocks noGrp="1"/>
          </p:cNvSpPr>
          <p:nvPr>
            <p:ph idx="11" sz="quarter" type="ftr"/>
          </p:nvPr>
        </p:nvSpPr>
        <p:spPr/>
        <p:txBody>
          <a:bodyPr numCol="1"/>
          <a:lstStyle/>
          <a:p>
            <a:endParaRPr lang="en-US"/>
          </a:p>
        </p:txBody>
      </p:sp>
      <p:sp>
        <p:nvSpPr>
          <p:cNvPr id="7" name="Slide Number Placeholder 6">
            <a:extLst>
              <a:ext uri="{FF2B5EF4-FFF2-40B4-BE49-F238E27FC236}">
                <a16:creationId xmlns:a16="http://schemas.microsoft.com/office/drawing/2014/main" id="{E12A46C2-C664-67E5-30E2-BF58638C9044}"/>
              </a:ext>
            </a:extLst>
          </p:cNvPr>
          <p:cNvSpPr>
            <a:spLocks noGrp="1"/>
          </p:cNvSpPr>
          <p:nvPr>
            <p:ph idx="12" sz="quarter" type="sldNum"/>
          </p:nvPr>
        </p:nvSpPr>
        <p:spPr/>
        <p:txBody>
          <a:bodyPr numCol="1"/>
          <a:lstStyle/>
          <a:p>
            <a:fld id="{D88C9D7A-CE64-B040-B9A2-1C7FA4025703}" type="slidenum">
              <a:rPr lang="en-US" smtClean="0"/>
              <a:t>‹#›</a:t>
            </a:fld>
            <a:endParaRPr lang="en-US"/>
          </a:p>
        </p:txBody>
      </p:sp>
    </p:spTree>
    <p:extLst>
      <p:ext uri="{BB962C8B-B14F-4D97-AF65-F5344CB8AC3E}">
        <p14:creationId xmlns:p14="http://schemas.microsoft.com/office/powerpoint/2010/main" val="37885582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type="picTx">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0A9FE-FF49-6CB3-C7EA-F71CA3C4E94E}"/>
              </a:ext>
            </a:extLst>
          </p:cNvPr>
          <p:cNvSpPr>
            <a:spLocks noGrp="1"/>
          </p:cNvSpPr>
          <p:nvPr>
            <p:ph type="title"/>
          </p:nvPr>
        </p:nvSpPr>
        <p:spPr>
          <a:xfrm>
            <a:off x="839788" y="457200"/>
            <a:ext cx="3932237" cy="1600200"/>
          </a:xfrm>
        </p:spPr>
        <p:txBody>
          <a:bodyPr anchor="b" numCol="1"/>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6F646F-22ED-191D-3225-48B11B15EA9F}"/>
              </a:ext>
            </a:extLst>
          </p:cNvPr>
          <p:cNvSpPr>
            <a:spLocks noGrp="1"/>
          </p:cNvSpPr>
          <p:nvPr>
            <p:ph idx="1" type="pic"/>
          </p:nvPr>
        </p:nvSpPr>
        <p:spPr>
          <a:xfrm>
            <a:off x="5183188" y="987425"/>
            <a:ext cx="6172200" cy="4873625"/>
          </a:xfrm>
        </p:spPr>
        <p:txBody>
          <a:bodyPr numCol="1"/>
          <a:lstStyle>
            <a:lvl1pPr indent="0" marL="0">
              <a:buNone/>
              <a:defRPr sz="3200"/>
            </a:lvl1pPr>
            <a:lvl2pPr indent="0" marL="457200">
              <a:buNone/>
              <a:defRPr sz="2800"/>
            </a:lvl2pPr>
            <a:lvl3pPr indent="0" marL="914400">
              <a:buNone/>
              <a:defRPr sz="2400"/>
            </a:lvl3pPr>
            <a:lvl4pPr indent="0" marL="1371600">
              <a:buNone/>
              <a:defRPr sz="2000"/>
            </a:lvl4pPr>
            <a:lvl5pPr indent="0" marL="1828800">
              <a:buNone/>
              <a:defRPr sz="2000"/>
            </a:lvl5pPr>
            <a:lvl6pPr indent="0" marL="2286000">
              <a:buNone/>
              <a:defRPr sz="2000"/>
            </a:lvl6pPr>
            <a:lvl7pPr indent="0" marL="2743200">
              <a:buNone/>
              <a:defRPr sz="2000"/>
            </a:lvl7pPr>
            <a:lvl8pPr indent="0" marL="3200400">
              <a:buNone/>
              <a:defRPr sz="2000"/>
            </a:lvl8pPr>
            <a:lvl9pPr indent="0" marL="3657600">
              <a:buNone/>
              <a:defRPr sz="2000"/>
            </a:lvl9pPr>
          </a:lstStyle>
          <a:p>
            <a:endParaRPr lang="en-US"/>
          </a:p>
        </p:txBody>
      </p:sp>
      <p:sp>
        <p:nvSpPr>
          <p:cNvPr id="4" name="Text Placeholder 3">
            <a:extLst>
              <a:ext uri="{FF2B5EF4-FFF2-40B4-BE49-F238E27FC236}">
                <a16:creationId xmlns:a16="http://schemas.microsoft.com/office/drawing/2014/main" id="{DE847126-72F3-E643-72A4-49B2F723E558}"/>
              </a:ext>
            </a:extLst>
          </p:cNvPr>
          <p:cNvSpPr>
            <a:spLocks noGrp="1"/>
          </p:cNvSpPr>
          <p:nvPr>
            <p:ph idx="2" sz="half" type="body"/>
          </p:nvPr>
        </p:nvSpPr>
        <p:spPr>
          <a:xfrm>
            <a:off x="839788" y="2057400"/>
            <a:ext cx="3932237" cy="3811588"/>
          </a:xfrm>
        </p:spPr>
        <p:txBody>
          <a:bodyPr numCol="1"/>
          <a:lstStyle>
            <a:lvl1pPr indent="0" marL="0">
              <a:buNone/>
              <a:defRPr sz="1600"/>
            </a:lvl1pPr>
            <a:lvl2pPr indent="0" marL="457200">
              <a:buNone/>
              <a:defRPr sz="1400"/>
            </a:lvl2pPr>
            <a:lvl3pPr indent="0" marL="914400">
              <a:buNone/>
              <a:defRPr sz="1200"/>
            </a:lvl3pPr>
            <a:lvl4pPr indent="0" marL="1371600">
              <a:buNone/>
              <a:defRPr sz="1000"/>
            </a:lvl4pPr>
            <a:lvl5pPr indent="0" marL="1828800">
              <a:buNone/>
              <a:defRPr sz="1000"/>
            </a:lvl5pPr>
            <a:lvl6pPr indent="0" marL="2286000">
              <a:buNone/>
              <a:defRPr sz="1000"/>
            </a:lvl6pPr>
            <a:lvl7pPr indent="0" marL="2743200">
              <a:buNone/>
              <a:defRPr sz="1000"/>
            </a:lvl7pPr>
            <a:lvl8pPr indent="0" marL="3200400">
              <a:buNone/>
              <a:defRPr sz="1000"/>
            </a:lvl8pPr>
            <a:lvl9pPr indent="0" marL="365760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39B874-FB68-5603-E5C2-C6A3A1EB1AC8}"/>
              </a:ext>
            </a:extLst>
          </p:cNvPr>
          <p:cNvSpPr>
            <a:spLocks noGrp="1"/>
          </p:cNvSpPr>
          <p:nvPr>
            <p:ph idx="10" sz="half" type="dt"/>
          </p:nvPr>
        </p:nvSpPr>
        <p:spPr/>
        <p:txBody>
          <a:bodyPr numCol="1"/>
          <a:lstStyle/>
          <a:p>
            <a:fld id="{BBDA234D-FC79-514B-AFDD-FDE1D43B0287}" type="datetime1">
              <a:rPr lang="en-US" smtClean="0"/>
              <a:t>9/3/2025</a:t>
            </a:fld>
            <a:endParaRPr lang="en-US"/>
          </a:p>
        </p:txBody>
      </p:sp>
      <p:sp>
        <p:nvSpPr>
          <p:cNvPr id="6" name="Footer Placeholder 5">
            <a:extLst>
              <a:ext uri="{FF2B5EF4-FFF2-40B4-BE49-F238E27FC236}">
                <a16:creationId xmlns:a16="http://schemas.microsoft.com/office/drawing/2014/main" id="{6C2FC860-6EC6-4610-FBBC-7FEAE69F60E2}"/>
              </a:ext>
            </a:extLst>
          </p:cNvPr>
          <p:cNvSpPr>
            <a:spLocks noGrp="1"/>
          </p:cNvSpPr>
          <p:nvPr>
            <p:ph idx="11" sz="quarter" type="ftr"/>
          </p:nvPr>
        </p:nvSpPr>
        <p:spPr/>
        <p:txBody>
          <a:bodyPr numCol="1"/>
          <a:lstStyle/>
          <a:p>
            <a:endParaRPr lang="en-US"/>
          </a:p>
        </p:txBody>
      </p:sp>
      <p:sp>
        <p:nvSpPr>
          <p:cNvPr id="7" name="Slide Number Placeholder 6">
            <a:extLst>
              <a:ext uri="{FF2B5EF4-FFF2-40B4-BE49-F238E27FC236}">
                <a16:creationId xmlns:a16="http://schemas.microsoft.com/office/drawing/2014/main" id="{17BC86E3-CDD6-A6B3-8600-81043E1E01E7}"/>
              </a:ext>
            </a:extLst>
          </p:cNvPr>
          <p:cNvSpPr>
            <a:spLocks noGrp="1"/>
          </p:cNvSpPr>
          <p:nvPr>
            <p:ph idx="12" sz="quarter" type="sldNum"/>
          </p:nvPr>
        </p:nvSpPr>
        <p:spPr/>
        <p:txBody>
          <a:bodyPr numCol="1"/>
          <a:lstStyle/>
          <a:p>
            <a:fld id="{D88C9D7A-CE64-B040-B9A2-1C7FA4025703}" type="slidenum">
              <a:rPr lang="en-US" smtClean="0"/>
              <a:t>‹#›</a:t>
            </a:fld>
            <a:endParaRPr lang="en-US"/>
          </a:p>
        </p:txBody>
      </p:sp>
    </p:spTree>
    <p:extLst>
      <p:ext uri="{BB962C8B-B14F-4D97-AF65-F5344CB8AC3E}">
        <p14:creationId xmlns:p14="http://schemas.microsoft.com/office/powerpoint/2010/main" val="33598567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type="vertTx">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DBC2B-7314-D750-5039-EFDF97DDB78F}"/>
              </a:ext>
            </a:extLst>
          </p:cNvPr>
          <p:cNvSpPr>
            <a:spLocks noGrp="1"/>
          </p:cNvSpPr>
          <p:nvPr>
            <p:ph type="title"/>
          </p:nvPr>
        </p:nvSpPr>
        <p:spPr/>
        <p:txBody>
          <a:bodyPr numCol="1"/>
          <a:lstStyle/>
          <a:p>
            <a:r>
              <a:rPr lang="en-US"/>
              <a:t>Click to edit Master title style</a:t>
            </a:r>
          </a:p>
        </p:txBody>
      </p:sp>
      <p:sp>
        <p:nvSpPr>
          <p:cNvPr id="3" name="Vertical Text Placeholder 2">
            <a:extLst>
              <a:ext uri="{FF2B5EF4-FFF2-40B4-BE49-F238E27FC236}">
                <a16:creationId xmlns:a16="http://schemas.microsoft.com/office/drawing/2014/main" id="{1AA21DEA-FE1B-D551-B0F3-52165F09C0F0}"/>
              </a:ext>
            </a:extLst>
          </p:cNvPr>
          <p:cNvSpPr>
            <a:spLocks noGrp="1"/>
          </p:cNvSpPr>
          <p:nvPr>
            <p:ph idx="1" orient="vert" type="body"/>
          </p:nvPr>
        </p:nvSpPr>
        <p:spPr/>
        <p:txBody>
          <a:bodyPr numCol="1"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479336-BC0F-4313-7991-CC8014092E26}"/>
              </a:ext>
            </a:extLst>
          </p:cNvPr>
          <p:cNvSpPr>
            <a:spLocks noGrp="1"/>
          </p:cNvSpPr>
          <p:nvPr>
            <p:ph idx="10" sz="half" type="dt"/>
          </p:nvPr>
        </p:nvSpPr>
        <p:spPr/>
        <p:txBody>
          <a:bodyPr numCol="1"/>
          <a:lstStyle/>
          <a:p>
            <a:fld id="{CFF85804-CE4C-CF48-B0CB-9B353A1B2243}" type="datetime1">
              <a:rPr lang="en-US" smtClean="0"/>
              <a:t>9/3/2025</a:t>
            </a:fld>
            <a:endParaRPr lang="en-US"/>
          </a:p>
        </p:txBody>
      </p:sp>
      <p:sp>
        <p:nvSpPr>
          <p:cNvPr id="5" name="Footer Placeholder 4">
            <a:extLst>
              <a:ext uri="{FF2B5EF4-FFF2-40B4-BE49-F238E27FC236}">
                <a16:creationId xmlns:a16="http://schemas.microsoft.com/office/drawing/2014/main" id="{59C5E2EB-D080-455D-22A1-DBDDC6BE708C}"/>
              </a:ext>
            </a:extLst>
          </p:cNvPr>
          <p:cNvSpPr>
            <a:spLocks noGrp="1"/>
          </p:cNvSpPr>
          <p:nvPr>
            <p:ph idx="11" sz="quarter" type="ftr"/>
          </p:nvPr>
        </p:nvSpPr>
        <p:spPr/>
        <p:txBody>
          <a:bodyPr numCol="1"/>
          <a:lstStyle/>
          <a:p>
            <a:endParaRPr lang="en-US"/>
          </a:p>
        </p:txBody>
      </p:sp>
      <p:sp>
        <p:nvSpPr>
          <p:cNvPr id="6" name="Slide Number Placeholder 5">
            <a:extLst>
              <a:ext uri="{FF2B5EF4-FFF2-40B4-BE49-F238E27FC236}">
                <a16:creationId xmlns:a16="http://schemas.microsoft.com/office/drawing/2014/main" id="{18636AFF-B9E7-D078-71C3-0698D7C90C6C}"/>
              </a:ext>
            </a:extLst>
          </p:cNvPr>
          <p:cNvSpPr>
            <a:spLocks noGrp="1"/>
          </p:cNvSpPr>
          <p:nvPr>
            <p:ph idx="12" sz="quarter" type="sldNum"/>
          </p:nvPr>
        </p:nvSpPr>
        <p:spPr/>
        <p:txBody>
          <a:bodyPr numCol="1"/>
          <a:lstStyle/>
          <a:p>
            <a:fld id="{D88C9D7A-CE64-B040-B9A2-1C7FA4025703}" type="slidenum">
              <a:rPr lang="en-US" smtClean="0"/>
              <a:t>‹#›</a:t>
            </a:fld>
            <a:endParaRPr lang="en-US"/>
          </a:p>
        </p:txBody>
      </p:sp>
    </p:spTree>
    <p:extLst>
      <p:ext uri="{BB962C8B-B14F-4D97-AF65-F5344CB8AC3E}">
        <p14:creationId xmlns:p14="http://schemas.microsoft.com/office/powerpoint/2010/main" val="11489707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type="vertTitleAndTx">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F2FED9-D4E2-86E6-8D6A-FC1A9EAF96BB}"/>
              </a:ext>
            </a:extLst>
          </p:cNvPr>
          <p:cNvSpPr>
            <a:spLocks noGrp="1"/>
          </p:cNvSpPr>
          <p:nvPr>
            <p:ph orient="vert" type="title"/>
          </p:nvPr>
        </p:nvSpPr>
        <p:spPr>
          <a:xfrm>
            <a:off x="8724900" y="365125"/>
            <a:ext cx="2628900" cy="5811838"/>
          </a:xfrm>
        </p:spPr>
        <p:txBody>
          <a:bodyPr numCol="1" vert="eaVert"/>
          <a:lstStyle/>
          <a:p>
            <a:r>
              <a:rPr lang="en-US"/>
              <a:t>Click to edit Master title style</a:t>
            </a:r>
          </a:p>
        </p:txBody>
      </p:sp>
      <p:sp>
        <p:nvSpPr>
          <p:cNvPr id="3" name="Vertical Text Placeholder 2">
            <a:extLst>
              <a:ext uri="{FF2B5EF4-FFF2-40B4-BE49-F238E27FC236}">
                <a16:creationId xmlns:a16="http://schemas.microsoft.com/office/drawing/2014/main" id="{BFE17AE6-15C8-8880-F04D-071B36AA510C}"/>
              </a:ext>
            </a:extLst>
          </p:cNvPr>
          <p:cNvSpPr>
            <a:spLocks noGrp="1"/>
          </p:cNvSpPr>
          <p:nvPr>
            <p:ph idx="1" orient="vert" type="body"/>
          </p:nvPr>
        </p:nvSpPr>
        <p:spPr>
          <a:xfrm>
            <a:off x="838200" y="365125"/>
            <a:ext cx="7734300" cy="5811838"/>
          </a:xfrm>
        </p:spPr>
        <p:txBody>
          <a:bodyPr numCol="1"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997C68-813B-9903-341E-76C81B3D79E8}"/>
              </a:ext>
            </a:extLst>
          </p:cNvPr>
          <p:cNvSpPr>
            <a:spLocks noGrp="1"/>
          </p:cNvSpPr>
          <p:nvPr>
            <p:ph idx="10" sz="half" type="dt"/>
          </p:nvPr>
        </p:nvSpPr>
        <p:spPr/>
        <p:txBody>
          <a:bodyPr numCol="1"/>
          <a:lstStyle/>
          <a:p>
            <a:fld id="{B66507A2-6B3B-8045-AD1F-83B068FA3B04}" type="datetime1">
              <a:rPr lang="en-US" smtClean="0"/>
              <a:t>9/3/2025</a:t>
            </a:fld>
            <a:endParaRPr lang="en-US"/>
          </a:p>
        </p:txBody>
      </p:sp>
      <p:sp>
        <p:nvSpPr>
          <p:cNvPr id="5" name="Footer Placeholder 4">
            <a:extLst>
              <a:ext uri="{FF2B5EF4-FFF2-40B4-BE49-F238E27FC236}">
                <a16:creationId xmlns:a16="http://schemas.microsoft.com/office/drawing/2014/main" id="{787B226D-A053-AAF1-0865-68C29BCDC8EB}"/>
              </a:ext>
            </a:extLst>
          </p:cNvPr>
          <p:cNvSpPr>
            <a:spLocks noGrp="1"/>
          </p:cNvSpPr>
          <p:nvPr>
            <p:ph idx="11" sz="quarter" type="ftr"/>
          </p:nvPr>
        </p:nvSpPr>
        <p:spPr/>
        <p:txBody>
          <a:bodyPr numCol="1"/>
          <a:lstStyle/>
          <a:p>
            <a:endParaRPr lang="en-US"/>
          </a:p>
        </p:txBody>
      </p:sp>
      <p:sp>
        <p:nvSpPr>
          <p:cNvPr id="6" name="Slide Number Placeholder 5">
            <a:extLst>
              <a:ext uri="{FF2B5EF4-FFF2-40B4-BE49-F238E27FC236}">
                <a16:creationId xmlns:a16="http://schemas.microsoft.com/office/drawing/2014/main" id="{952D3290-66A5-A826-E197-B6FC55B1023F}"/>
              </a:ext>
            </a:extLst>
          </p:cNvPr>
          <p:cNvSpPr>
            <a:spLocks noGrp="1"/>
          </p:cNvSpPr>
          <p:nvPr>
            <p:ph idx="12" sz="quarter" type="sldNum"/>
          </p:nvPr>
        </p:nvSpPr>
        <p:spPr/>
        <p:txBody>
          <a:bodyPr numCol="1"/>
          <a:lstStyle/>
          <a:p>
            <a:fld id="{D88C9D7A-CE64-B040-B9A2-1C7FA4025703}" type="slidenum">
              <a:rPr lang="en-US" smtClean="0"/>
              <a:t>‹#›</a:t>
            </a:fld>
            <a:endParaRPr lang="en-US"/>
          </a:p>
        </p:txBody>
      </p:sp>
    </p:spTree>
    <p:extLst>
      <p:ext uri="{BB962C8B-B14F-4D97-AF65-F5344CB8AC3E}">
        <p14:creationId xmlns:p14="http://schemas.microsoft.com/office/powerpoint/2010/main" val="34223820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11383-AB31-891C-649D-8066E8271656}"/>
              </a:ext>
            </a:extLst>
          </p:cNvPr>
          <p:cNvSpPr>
            <a:spLocks noGrp="1"/>
          </p:cNvSpPr>
          <p:nvPr>
            <p:ph type="ctrTitle"/>
          </p:nvPr>
        </p:nvSpPr>
        <p:spPr>
          <a:xfrm>
            <a:off x="1524000" y="1122363"/>
            <a:ext cx="9144000" cy="2387600"/>
          </a:xfrm>
        </p:spPr>
        <p:txBody>
          <a:bodyPr anchor="b" numCol="1"/>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23AEA81-EE0B-67D0-CC52-9C146411E36E}"/>
              </a:ext>
            </a:extLst>
          </p:cNvPr>
          <p:cNvSpPr>
            <a:spLocks noGrp="1"/>
          </p:cNvSpPr>
          <p:nvPr>
            <p:ph idx="1" type="subTitle"/>
          </p:nvPr>
        </p:nvSpPr>
        <p:spPr>
          <a:xfrm>
            <a:off x="1524000" y="3602038"/>
            <a:ext cx="9144000" cy="1655762"/>
          </a:xfrm>
        </p:spPr>
        <p:txBody>
          <a:bodyPr numCol="1"/>
          <a:lstStyle>
            <a:lvl1pPr algn="ctr" indent="0" marL="0">
              <a:buNone/>
              <a:defRPr sz="2400"/>
            </a:lvl1pPr>
            <a:lvl2pPr algn="ctr" indent="0" marL="457200">
              <a:buNone/>
              <a:defRPr sz="2000"/>
            </a:lvl2pPr>
            <a:lvl3pPr algn="ctr" indent="0" marL="914400">
              <a:buNone/>
              <a:defRPr sz="1800"/>
            </a:lvl3pPr>
            <a:lvl4pPr algn="ctr" indent="0" marL="1371600">
              <a:buNone/>
              <a:defRPr sz="1600"/>
            </a:lvl4pPr>
            <a:lvl5pPr algn="ctr" indent="0" marL="1828800">
              <a:buNone/>
              <a:defRPr sz="1600"/>
            </a:lvl5pPr>
            <a:lvl6pPr algn="ctr" indent="0" marL="2286000">
              <a:buNone/>
              <a:defRPr sz="1600"/>
            </a:lvl6pPr>
            <a:lvl7pPr algn="ctr" indent="0" marL="2743200">
              <a:buNone/>
              <a:defRPr sz="1600"/>
            </a:lvl7pPr>
            <a:lvl8pPr algn="ctr" indent="0" marL="3200400">
              <a:buNone/>
              <a:defRPr sz="1600"/>
            </a:lvl8pPr>
            <a:lvl9pPr algn="ctr" indent="0" marL="3657600">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A894115-D02D-F17B-E8F5-7E1865213ED1}"/>
              </a:ext>
            </a:extLst>
          </p:cNvPr>
          <p:cNvSpPr>
            <a:spLocks noGrp="1"/>
          </p:cNvSpPr>
          <p:nvPr>
            <p:ph idx="10" sz="half" type="dt"/>
          </p:nvPr>
        </p:nvSpPr>
        <p:spPr/>
        <p:txBody>
          <a:bodyPr numCol="1"/>
          <a:lstStyle/>
          <a:p>
            <a:fld id="{5315438F-3638-7245-B5E4-102E08681ACB}" type="datetime1">
              <a:rPr lang="en-US" smtClean="0"/>
              <a:t>9/3/2025</a:t>
            </a:fld>
            <a:endParaRPr lang="en-US"/>
          </a:p>
        </p:txBody>
      </p:sp>
      <p:sp>
        <p:nvSpPr>
          <p:cNvPr id="5" name="Footer Placeholder 4">
            <a:extLst>
              <a:ext uri="{FF2B5EF4-FFF2-40B4-BE49-F238E27FC236}">
                <a16:creationId xmlns:a16="http://schemas.microsoft.com/office/drawing/2014/main" id="{BB443EB0-A4BB-D479-FE03-BA10E5D4547C}"/>
              </a:ext>
            </a:extLst>
          </p:cNvPr>
          <p:cNvSpPr>
            <a:spLocks noGrp="1"/>
          </p:cNvSpPr>
          <p:nvPr>
            <p:ph idx="11" sz="quarter" type="ftr"/>
          </p:nvPr>
        </p:nvSpPr>
        <p:spPr/>
        <p:txBody>
          <a:bodyPr numCol="1"/>
          <a:lstStyle/>
          <a:p>
            <a:endParaRPr lang="en-US"/>
          </a:p>
        </p:txBody>
      </p:sp>
      <p:sp>
        <p:nvSpPr>
          <p:cNvPr id="6" name="Slide Number Placeholder 5">
            <a:extLst>
              <a:ext uri="{FF2B5EF4-FFF2-40B4-BE49-F238E27FC236}">
                <a16:creationId xmlns:a16="http://schemas.microsoft.com/office/drawing/2014/main" id="{318CA73F-87D8-0AD3-C005-6BADDE1E3050}"/>
              </a:ext>
            </a:extLst>
          </p:cNvPr>
          <p:cNvSpPr>
            <a:spLocks noGrp="1"/>
          </p:cNvSpPr>
          <p:nvPr>
            <p:ph idx="12" sz="quarter" type="sldNum"/>
          </p:nvPr>
        </p:nvSpPr>
        <p:spPr/>
        <p:txBody>
          <a:bodyPr numCol="1"/>
          <a:lstStyle/>
          <a:p>
            <a:fld id="{D88C9D7A-CE64-B040-B9A2-1C7FA4025703}" type="slidenum">
              <a:rPr lang="en-US" smtClean="0"/>
              <a:t>‹#›</a:t>
            </a:fld>
            <a:endParaRPr lang="en-US"/>
          </a:p>
        </p:txBody>
      </p:sp>
    </p:spTree>
    <p:extLst>
      <p:ext uri="{BB962C8B-B14F-4D97-AF65-F5344CB8AC3E}">
        <p14:creationId xmlns:p14="http://schemas.microsoft.com/office/powerpoint/2010/main" val="19450928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28929-1A49-57CF-CBE5-0DBCFB1EF798}"/>
              </a:ext>
            </a:extLst>
          </p:cNvPr>
          <p:cNvSpPr>
            <a:spLocks noGrp="1"/>
          </p:cNvSpPr>
          <p:nvPr>
            <p:ph type="title"/>
          </p:nvPr>
        </p:nvSpPr>
        <p:spPr/>
        <p:txBody>
          <a:bodyPr numCol="1"/>
          <a:lstStyle/>
          <a:p>
            <a:r>
              <a:rPr lang="en-US"/>
              <a:t>Click to edit Master title style</a:t>
            </a:r>
          </a:p>
        </p:txBody>
      </p:sp>
      <p:sp>
        <p:nvSpPr>
          <p:cNvPr id="3" name="Content Placeholder 2">
            <a:extLst>
              <a:ext uri="{FF2B5EF4-FFF2-40B4-BE49-F238E27FC236}">
                <a16:creationId xmlns:a16="http://schemas.microsoft.com/office/drawing/2014/main" id="{EB4913F4-47A7-E393-A92C-16E4C4F28DDD}"/>
              </a:ext>
            </a:extLst>
          </p:cNvPr>
          <p:cNvSpPr>
            <a:spLocks noGrp="1"/>
          </p:cNvSpPr>
          <p:nvPr>
            <p:ph idx="1"/>
          </p:nvPr>
        </p:nvSpPr>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9799D-193C-34B8-B307-8BE1FE98CA5F}"/>
              </a:ext>
            </a:extLst>
          </p:cNvPr>
          <p:cNvSpPr>
            <a:spLocks noGrp="1"/>
          </p:cNvSpPr>
          <p:nvPr>
            <p:ph idx="10" sz="half" type="dt"/>
          </p:nvPr>
        </p:nvSpPr>
        <p:spPr/>
        <p:txBody>
          <a:bodyPr numCol="1"/>
          <a:lstStyle/>
          <a:p>
            <a:fld id="{4BF7D19D-09CE-E44D-9D5A-14CE40180962}" type="datetime1">
              <a:rPr lang="en-US" smtClean="0"/>
              <a:t>9/3/2025</a:t>
            </a:fld>
            <a:endParaRPr lang="en-US"/>
          </a:p>
        </p:txBody>
      </p:sp>
      <p:sp>
        <p:nvSpPr>
          <p:cNvPr id="5" name="Footer Placeholder 4">
            <a:extLst>
              <a:ext uri="{FF2B5EF4-FFF2-40B4-BE49-F238E27FC236}">
                <a16:creationId xmlns:a16="http://schemas.microsoft.com/office/drawing/2014/main" id="{5A5FD6D6-9290-48BC-737B-D779FA788AD0}"/>
              </a:ext>
            </a:extLst>
          </p:cNvPr>
          <p:cNvSpPr>
            <a:spLocks noGrp="1"/>
          </p:cNvSpPr>
          <p:nvPr>
            <p:ph idx="11" sz="quarter" type="ftr"/>
          </p:nvPr>
        </p:nvSpPr>
        <p:spPr/>
        <p:txBody>
          <a:bodyPr numCol="1"/>
          <a:lstStyle/>
          <a:p>
            <a:endParaRPr lang="en-US"/>
          </a:p>
        </p:txBody>
      </p:sp>
      <p:sp>
        <p:nvSpPr>
          <p:cNvPr id="6" name="Slide Number Placeholder 5">
            <a:extLst>
              <a:ext uri="{FF2B5EF4-FFF2-40B4-BE49-F238E27FC236}">
                <a16:creationId xmlns:a16="http://schemas.microsoft.com/office/drawing/2014/main" id="{70867F88-9148-325A-38DB-5D3CF5B8D9A8}"/>
              </a:ext>
            </a:extLst>
          </p:cNvPr>
          <p:cNvSpPr>
            <a:spLocks noGrp="1"/>
          </p:cNvSpPr>
          <p:nvPr>
            <p:ph idx="12" sz="quarter" type="sldNum"/>
          </p:nvPr>
        </p:nvSpPr>
        <p:spPr/>
        <p:txBody>
          <a:bodyPr numCol="1"/>
          <a:lstStyle/>
          <a:p>
            <a:fld id="{D88C9D7A-CE64-B040-B9A2-1C7FA4025703}" type="slidenum">
              <a:rPr lang="en-US" smtClean="0"/>
              <a:t>‹#›</a:t>
            </a:fld>
            <a:endParaRPr lang="en-US"/>
          </a:p>
        </p:txBody>
      </p:sp>
    </p:spTree>
    <p:extLst>
      <p:ext uri="{BB962C8B-B14F-4D97-AF65-F5344CB8AC3E}">
        <p14:creationId xmlns:p14="http://schemas.microsoft.com/office/powerpoint/2010/main" val="32185634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49AAB-E129-35D7-9D11-D7304FEA6902}"/>
              </a:ext>
            </a:extLst>
          </p:cNvPr>
          <p:cNvSpPr>
            <a:spLocks noGrp="1"/>
          </p:cNvSpPr>
          <p:nvPr>
            <p:ph type="title"/>
          </p:nvPr>
        </p:nvSpPr>
        <p:spPr>
          <a:xfrm>
            <a:off x="831850" y="1709738"/>
            <a:ext cx="10515600" cy="2852737"/>
          </a:xfrm>
        </p:spPr>
        <p:txBody>
          <a:bodyPr anchor="b" numCol="1"/>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1FC043C-9B81-4695-721D-1DE7FAEB99A5}"/>
              </a:ext>
            </a:extLst>
          </p:cNvPr>
          <p:cNvSpPr>
            <a:spLocks noGrp="1"/>
          </p:cNvSpPr>
          <p:nvPr>
            <p:ph idx="1" type="body"/>
          </p:nvPr>
        </p:nvSpPr>
        <p:spPr>
          <a:xfrm>
            <a:off x="831850" y="4589463"/>
            <a:ext cx="10515600" cy="1500187"/>
          </a:xfrm>
        </p:spPr>
        <p:txBody>
          <a:bodyPr numCol="1"/>
          <a:lstStyle>
            <a:lvl1pPr indent="0" marL="0">
              <a:buNone/>
              <a:defRPr sz="2400">
                <a:solidFill>
                  <a:schemeClr val="tx1">
                    <a:tint val="75000"/>
                  </a:schemeClr>
                </a:solidFill>
              </a:defRPr>
            </a:lvl1pPr>
            <a:lvl2pPr indent="0" marL="457200">
              <a:buNone/>
              <a:defRPr sz="2000">
                <a:solidFill>
                  <a:schemeClr val="tx1">
                    <a:tint val="75000"/>
                  </a:schemeClr>
                </a:solidFill>
              </a:defRPr>
            </a:lvl2pPr>
            <a:lvl3pPr indent="0" marL="914400">
              <a:buNone/>
              <a:defRPr sz="1800">
                <a:solidFill>
                  <a:schemeClr val="tx1">
                    <a:tint val="75000"/>
                  </a:schemeClr>
                </a:solidFill>
              </a:defRPr>
            </a:lvl3pPr>
            <a:lvl4pPr indent="0" marL="1371600">
              <a:buNone/>
              <a:defRPr sz="1600">
                <a:solidFill>
                  <a:schemeClr val="tx1">
                    <a:tint val="75000"/>
                  </a:schemeClr>
                </a:solidFill>
              </a:defRPr>
            </a:lvl4pPr>
            <a:lvl5pPr indent="0" marL="1828800">
              <a:buNone/>
              <a:defRPr sz="1600">
                <a:solidFill>
                  <a:schemeClr val="tx1">
                    <a:tint val="75000"/>
                  </a:schemeClr>
                </a:solidFill>
              </a:defRPr>
            </a:lvl5pPr>
            <a:lvl6pPr indent="0" marL="2286000">
              <a:buNone/>
              <a:defRPr sz="1600">
                <a:solidFill>
                  <a:schemeClr val="tx1">
                    <a:tint val="75000"/>
                  </a:schemeClr>
                </a:solidFill>
              </a:defRPr>
            </a:lvl6pPr>
            <a:lvl7pPr indent="0" marL="2743200">
              <a:buNone/>
              <a:defRPr sz="1600">
                <a:solidFill>
                  <a:schemeClr val="tx1">
                    <a:tint val="75000"/>
                  </a:schemeClr>
                </a:solidFill>
              </a:defRPr>
            </a:lvl7pPr>
            <a:lvl8pPr indent="0" marL="3200400">
              <a:buNone/>
              <a:defRPr sz="1600">
                <a:solidFill>
                  <a:schemeClr val="tx1">
                    <a:tint val="75000"/>
                  </a:schemeClr>
                </a:solidFill>
              </a:defRPr>
            </a:lvl8pPr>
            <a:lvl9pPr indent="0" marL="365760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1C33AB-0F26-C894-BAFC-C22D5029BF2A}"/>
              </a:ext>
            </a:extLst>
          </p:cNvPr>
          <p:cNvSpPr>
            <a:spLocks noGrp="1"/>
          </p:cNvSpPr>
          <p:nvPr>
            <p:ph idx="10" sz="half" type="dt"/>
          </p:nvPr>
        </p:nvSpPr>
        <p:spPr/>
        <p:txBody>
          <a:bodyPr numCol="1"/>
          <a:lstStyle/>
          <a:p>
            <a:fld id="{5E09653D-69A5-814E-A538-D2DA2D7A20E5}" type="datetime1">
              <a:rPr lang="en-US" smtClean="0"/>
              <a:t>9/3/2025</a:t>
            </a:fld>
            <a:endParaRPr lang="en-US"/>
          </a:p>
        </p:txBody>
      </p:sp>
      <p:sp>
        <p:nvSpPr>
          <p:cNvPr id="5" name="Footer Placeholder 4">
            <a:extLst>
              <a:ext uri="{FF2B5EF4-FFF2-40B4-BE49-F238E27FC236}">
                <a16:creationId xmlns:a16="http://schemas.microsoft.com/office/drawing/2014/main" id="{DB8DE079-EE77-E993-4BE7-3936B85388CD}"/>
              </a:ext>
            </a:extLst>
          </p:cNvPr>
          <p:cNvSpPr>
            <a:spLocks noGrp="1"/>
          </p:cNvSpPr>
          <p:nvPr>
            <p:ph idx="11" sz="quarter" type="ftr"/>
          </p:nvPr>
        </p:nvSpPr>
        <p:spPr/>
        <p:txBody>
          <a:bodyPr numCol="1"/>
          <a:lstStyle/>
          <a:p>
            <a:endParaRPr lang="en-US"/>
          </a:p>
        </p:txBody>
      </p:sp>
      <p:sp>
        <p:nvSpPr>
          <p:cNvPr id="6" name="Slide Number Placeholder 5">
            <a:extLst>
              <a:ext uri="{FF2B5EF4-FFF2-40B4-BE49-F238E27FC236}">
                <a16:creationId xmlns:a16="http://schemas.microsoft.com/office/drawing/2014/main" id="{6AA80274-7F51-D138-3D0A-C220F7D0DE46}"/>
              </a:ext>
            </a:extLst>
          </p:cNvPr>
          <p:cNvSpPr>
            <a:spLocks noGrp="1"/>
          </p:cNvSpPr>
          <p:nvPr>
            <p:ph idx="12" sz="quarter" type="sldNum"/>
          </p:nvPr>
        </p:nvSpPr>
        <p:spPr/>
        <p:txBody>
          <a:bodyPr numCol="1"/>
          <a:lstStyle/>
          <a:p>
            <a:fld id="{D88C9D7A-CE64-B040-B9A2-1C7FA4025703}" type="slidenum">
              <a:rPr lang="en-US" smtClean="0"/>
              <a:t>‹#›</a:t>
            </a:fld>
            <a:endParaRPr lang="en-US"/>
          </a:p>
        </p:txBody>
      </p:sp>
    </p:spTree>
    <p:extLst>
      <p:ext uri="{BB962C8B-B14F-4D97-AF65-F5344CB8AC3E}">
        <p14:creationId xmlns:p14="http://schemas.microsoft.com/office/powerpoint/2010/main" val="38215491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E3DF1-6288-3313-CB5D-B1ED0BFEB4C1}"/>
              </a:ext>
            </a:extLst>
          </p:cNvPr>
          <p:cNvSpPr>
            <a:spLocks noGrp="1"/>
          </p:cNvSpPr>
          <p:nvPr>
            <p:ph type="title"/>
          </p:nvPr>
        </p:nvSpPr>
        <p:spPr/>
        <p:txBody>
          <a:bodyPr numCol="1"/>
          <a:lstStyle/>
          <a:p>
            <a:r>
              <a:rPr lang="en-US"/>
              <a:t>Click to edit Master title style</a:t>
            </a:r>
          </a:p>
        </p:txBody>
      </p:sp>
      <p:sp>
        <p:nvSpPr>
          <p:cNvPr id="3" name="Content Placeholder 2">
            <a:extLst>
              <a:ext uri="{FF2B5EF4-FFF2-40B4-BE49-F238E27FC236}">
                <a16:creationId xmlns:a16="http://schemas.microsoft.com/office/drawing/2014/main" id="{84374439-F22C-49FC-3742-7E28D62D18C8}"/>
              </a:ext>
            </a:extLst>
          </p:cNvPr>
          <p:cNvSpPr>
            <a:spLocks noGrp="1"/>
          </p:cNvSpPr>
          <p:nvPr>
            <p:ph idx="1" sz="half"/>
          </p:nvPr>
        </p:nvSpPr>
        <p:spPr>
          <a:xfrm>
            <a:off x="838200" y="1825625"/>
            <a:ext cx="5181600" cy="4351338"/>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51D31B-2F80-9C6F-BD71-361A87BA1EDF}"/>
              </a:ext>
            </a:extLst>
          </p:cNvPr>
          <p:cNvSpPr>
            <a:spLocks noGrp="1"/>
          </p:cNvSpPr>
          <p:nvPr>
            <p:ph idx="2" sz="half"/>
          </p:nvPr>
        </p:nvSpPr>
        <p:spPr>
          <a:xfrm>
            <a:off x="6172200" y="1825625"/>
            <a:ext cx="5181600" cy="4351338"/>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704CA8-6C25-0B53-09FE-DDB22BCEE145}"/>
              </a:ext>
            </a:extLst>
          </p:cNvPr>
          <p:cNvSpPr>
            <a:spLocks noGrp="1"/>
          </p:cNvSpPr>
          <p:nvPr>
            <p:ph idx="10" sz="half" type="dt"/>
          </p:nvPr>
        </p:nvSpPr>
        <p:spPr/>
        <p:txBody>
          <a:bodyPr numCol="1"/>
          <a:lstStyle/>
          <a:p>
            <a:fld id="{CE1B4409-6A64-6C43-AB0B-818545D7C8D5}" type="datetime1">
              <a:rPr lang="en-US" smtClean="0"/>
              <a:t>9/3/2025</a:t>
            </a:fld>
            <a:endParaRPr lang="en-US"/>
          </a:p>
        </p:txBody>
      </p:sp>
      <p:sp>
        <p:nvSpPr>
          <p:cNvPr id="6" name="Footer Placeholder 5">
            <a:extLst>
              <a:ext uri="{FF2B5EF4-FFF2-40B4-BE49-F238E27FC236}">
                <a16:creationId xmlns:a16="http://schemas.microsoft.com/office/drawing/2014/main" id="{172DC41D-496C-F1E9-48DD-F571EDD2379B}"/>
              </a:ext>
            </a:extLst>
          </p:cNvPr>
          <p:cNvSpPr>
            <a:spLocks noGrp="1"/>
          </p:cNvSpPr>
          <p:nvPr>
            <p:ph idx="11" sz="quarter" type="ftr"/>
          </p:nvPr>
        </p:nvSpPr>
        <p:spPr/>
        <p:txBody>
          <a:bodyPr numCol="1"/>
          <a:lstStyle/>
          <a:p>
            <a:endParaRPr lang="en-US"/>
          </a:p>
        </p:txBody>
      </p:sp>
      <p:sp>
        <p:nvSpPr>
          <p:cNvPr id="7" name="Slide Number Placeholder 6">
            <a:extLst>
              <a:ext uri="{FF2B5EF4-FFF2-40B4-BE49-F238E27FC236}">
                <a16:creationId xmlns:a16="http://schemas.microsoft.com/office/drawing/2014/main" id="{C6952495-32AA-5F83-ED8A-01F87E1DDF81}"/>
              </a:ext>
            </a:extLst>
          </p:cNvPr>
          <p:cNvSpPr>
            <a:spLocks noGrp="1"/>
          </p:cNvSpPr>
          <p:nvPr>
            <p:ph idx="12" sz="quarter" type="sldNum"/>
          </p:nvPr>
        </p:nvSpPr>
        <p:spPr/>
        <p:txBody>
          <a:bodyPr numCol="1"/>
          <a:lstStyle/>
          <a:p>
            <a:fld id="{D88C9D7A-CE64-B040-B9A2-1C7FA4025703}" type="slidenum">
              <a:rPr lang="en-US" smtClean="0"/>
              <a:t>‹#›</a:t>
            </a:fld>
            <a:endParaRPr lang="en-US"/>
          </a:p>
        </p:txBody>
      </p:sp>
    </p:spTree>
    <p:extLst>
      <p:ext uri="{BB962C8B-B14F-4D97-AF65-F5344CB8AC3E}">
        <p14:creationId xmlns:p14="http://schemas.microsoft.com/office/powerpoint/2010/main" val="26085018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1CDF2-603E-3DBE-4066-12B5F1A33DAC}"/>
              </a:ext>
            </a:extLst>
          </p:cNvPr>
          <p:cNvSpPr>
            <a:spLocks noGrp="1"/>
          </p:cNvSpPr>
          <p:nvPr>
            <p:ph type="title"/>
          </p:nvPr>
        </p:nvSpPr>
        <p:spPr>
          <a:xfrm>
            <a:off x="839788" y="365125"/>
            <a:ext cx="10515600" cy="1325563"/>
          </a:xfrm>
        </p:spPr>
        <p:txBody>
          <a:bodyPr numCol="1"/>
          <a:lstStyle/>
          <a:p>
            <a:r>
              <a:rPr lang="en-US"/>
              <a:t>Click to edit Master title style</a:t>
            </a:r>
          </a:p>
        </p:txBody>
      </p:sp>
      <p:sp>
        <p:nvSpPr>
          <p:cNvPr id="3" name="Text Placeholder 2">
            <a:extLst>
              <a:ext uri="{FF2B5EF4-FFF2-40B4-BE49-F238E27FC236}">
                <a16:creationId xmlns:a16="http://schemas.microsoft.com/office/drawing/2014/main" id="{786786AC-008B-E018-A258-4D307B320F84}"/>
              </a:ext>
            </a:extLst>
          </p:cNvPr>
          <p:cNvSpPr>
            <a:spLocks noGrp="1"/>
          </p:cNvSpPr>
          <p:nvPr>
            <p:ph idx="1" type="body"/>
          </p:nvPr>
        </p:nvSpPr>
        <p:spPr>
          <a:xfrm>
            <a:off x="839788" y="1681163"/>
            <a:ext cx="5157787" cy="823912"/>
          </a:xfrm>
        </p:spPr>
        <p:txBody>
          <a:bodyPr anchor="b" numCol="1"/>
          <a:lstStyle>
            <a:lvl1pPr indent="0" marL="0">
              <a:buNone/>
              <a:defRPr b="1" sz="2400"/>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lang="en-US"/>
              <a:t>Click to edit Master text styles</a:t>
            </a:r>
          </a:p>
        </p:txBody>
      </p:sp>
      <p:sp>
        <p:nvSpPr>
          <p:cNvPr id="4" name="Content Placeholder 3">
            <a:extLst>
              <a:ext uri="{FF2B5EF4-FFF2-40B4-BE49-F238E27FC236}">
                <a16:creationId xmlns:a16="http://schemas.microsoft.com/office/drawing/2014/main" id="{18CF9C89-B612-4D83-86B1-A6C7467D623B}"/>
              </a:ext>
            </a:extLst>
          </p:cNvPr>
          <p:cNvSpPr>
            <a:spLocks noGrp="1"/>
          </p:cNvSpPr>
          <p:nvPr>
            <p:ph idx="2" sz="half"/>
          </p:nvPr>
        </p:nvSpPr>
        <p:spPr>
          <a:xfrm>
            <a:off x="839788" y="2505075"/>
            <a:ext cx="5157787" cy="3684588"/>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D841C9-613C-C61F-780E-17C6E663C027}"/>
              </a:ext>
            </a:extLst>
          </p:cNvPr>
          <p:cNvSpPr>
            <a:spLocks noGrp="1"/>
          </p:cNvSpPr>
          <p:nvPr>
            <p:ph idx="3" sz="quarter" type="body"/>
          </p:nvPr>
        </p:nvSpPr>
        <p:spPr>
          <a:xfrm>
            <a:off x="6172200" y="1681163"/>
            <a:ext cx="5183188" cy="823912"/>
          </a:xfrm>
        </p:spPr>
        <p:txBody>
          <a:bodyPr anchor="b" numCol="1"/>
          <a:lstStyle>
            <a:lvl1pPr indent="0" marL="0">
              <a:buNone/>
              <a:defRPr b="1" sz="2400"/>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lang="en-US"/>
              <a:t>Click to edit Master text styles</a:t>
            </a:r>
          </a:p>
        </p:txBody>
      </p:sp>
      <p:sp>
        <p:nvSpPr>
          <p:cNvPr id="6" name="Content Placeholder 5">
            <a:extLst>
              <a:ext uri="{FF2B5EF4-FFF2-40B4-BE49-F238E27FC236}">
                <a16:creationId xmlns:a16="http://schemas.microsoft.com/office/drawing/2014/main" id="{DE1AB18A-EBA2-43E4-FCE2-10F5141CA7A2}"/>
              </a:ext>
            </a:extLst>
          </p:cNvPr>
          <p:cNvSpPr>
            <a:spLocks noGrp="1"/>
          </p:cNvSpPr>
          <p:nvPr>
            <p:ph idx="4" sz="quarter"/>
          </p:nvPr>
        </p:nvSpPr>
        <p:spPr>
          <a:xfrm>
            <a:off x="6172200" y="2505075"/>
            <a:ext cx="5183188" cy="3684588"/>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60F3CE-0AAC-DE15-663D-4256B56464B7}"/>
              </a:ext>
            </a:extLst>
          </p:cNvPr>
          <p:cNvSpPr>
            <a:spLocks noGrp="1"/>
          </p:cNvSpPr>
          <p:nvPr>
            <p:ph idx="10" sz="half" type="dt"/>
          </p:nvPr>
        </p:nvSpPr>
        <p:spPr/>
        <p:txBody>
          <a:bodyPr numCol="1"/>
          <a:lstStyle/>
          <a:p>
            <a:fld id="{2A4C0704-EADF-C247-B8D8-E9C2BD02220E}" type="datetime1">
              <a:rPr lang="en-US" smtClean="0"/>
              <a:t>9/3/2025</a:t>
            </a:fld>
            <a:endParaRPr lang="en-US"/>
          </a:p>
        </p:txBody>
      </p:sp>
      <p:sp>
        <p:nvSpPr>
          <p:cNvPr id="8" name="Footer Placeholder 7">
            <a:extLst>
              <a:ext uri="{FF2B5EF4-FFF2-40B4-BE49-F238E27FC236}">
                <a16:creationId xmlns:a16="http://schemas.microsoft.com/office/drawing/2014/main" id="{BD7B01AA-3A09-F0EE-DC8F-8E51FBA74731}"/>
              </a:ext>
            </a:extLst>
          </p:cNvPr>
          <p:cNvSpPr>
            <a:spLocks noGrp="1"/>
          </p:cNvSpPr>
          <p:nvPr>
            <p:ph idx="11" sz="quarter" type="ftr"/>
          </p:nvPr>
        </p:nvSpPr>
        <p:spPr/>
        <p:txBody>
          <a:bodyPr numCol="1"/>
          <a:lstStyle/>
          <a:p>
            <a:endParaRPr lang="en-US"/>
          </a:p>
        </p:txBody>
      </p:sp>
      <p:sp>
        <p:nvSpPr>
          <p:cNvPr id="9" name="Slide Number Placeholder 8">
            <a:extLst>
              <a:ext uri="{FF2B5EF4-FFF2-40B4-BE49-F238E27FC236}">
                <a16:creationId xmlns:a16="http://schemas.microsoft.com/office/drawing/2014/main" id="{0A14FF25-9EB0-9BE4-30B5-112812F7E7AF}"/>
              </a:ext>
            </a:extLst>
          </p:cNvPr>
          <p:cNvSpPr>
            <a:spLocks noGrp="1"/>
          </p:cNvSpPr>
          <p:nvPr>
            <p:ph idx="12" sz="quarter" type="sldNum"/>
          </p:nvPr>
        </p:nvSpPr>
        <p:spPr/>
        <p:txBody>
          <a:bodyPr numCol="1"/>
          <a:lstStyle/>
          <a:p>
            <a:fld id="{D88C9D7A-CE64-B040-B9A2-1C7FA4025703}" type="slidenum">
              <a:rPr lang="en-US" smtClean="0"/>
              <a:t>‹#›</a:t>
            </a:fld>
            <a:endParaRPr lang="en-US"/>
          </a:p>
        </p:txBody>
      </p:sp>
    </p:spTree>
    <p:extLst>
      <p:ext uri="{BB962C8B-B14F-4D97-AF65-F5344CB8AC3E}">
        <p14:creationId xmlns:p14="http://schemas.microsoft.com/office/powerpoint/2010/main" val="25885802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EF52A-A906-EA44-0EAB-9C063B9AA377}"/>
              </a:ext>
            </a:extLst>
          </p:cNvPr>
          <p:cNvSpPr>
            <a:spLocks noGrp="1"/>
          </p:cNvSpPr>
          <p:nvPr>
            <p:ph type="title"/>
          </p:nvPr>
        </p:nvSpPr>
        <p:spPr/>
        <p:txBody>
          <a:bodyPr numCol="1"/>
          <a:lstStyle/>
          <a:p>
            <a:r>
              <a:rPr lang="en-US"/>
              <a:t>Click to edit Master title style</a:t>
            </a:r>
          </a:p>
        </p:txBody>
      </p:sp>
      <p:sp>
        <p:nvSpPr>
          <p:cNvPr id="3" name="Date Placeholder 2">
            <a:extLst>
              <a:ext uri="{FF2B5EF4-FFF2-40B4-BE49-F238E27FC236}">
                <a16:creationId xmlns:a16="http://schemas.microsoft.com/office/drawing/2014/main" id="{231D67B6-AEE9-93B9-98E6-1EEAB720543C}"/>
              </a:ext>
            </a:extLst>
          </p:cNvPr>
          <p:cNvSpPr>
            <a:spLocks noGrp="1"/>
          </p:cNvSpPr>
          <p:nvPr>
            <p:ph idx="10" sz="half" type="dt"/>
          </p:nvPr>
        </p:nvSpPr>
        <p:spPr/>
        <p:txBody>
          <a:bodyPr numCol="1"/>
          <a:lstStyle/>
          <a:p>
            <a:fld id="{3377745E-1C1A-084D-80E0-8DC941BB3287}" type="datetime1">
              <a:rPr lang="en-US" smtClean="0"/>
              <a:t>9/3/2025</a:t>
            </a:fld>
            <a:endParaRPr lang="en-US"/>
          </a:p>
        </p:txBody>
      </p:sp>
      <p:sp>
        <p:nvSpPr>
          <p:cNvPr id="4" name="Footer Placeholder 3">
            <a:extLst>
              <a:ext uri="{FF2B5EF4-FFF2-40B4-BE49-F238E27FC236}">
                <a16:creationId xmlns:a16="http://schemas.microsoft.com/office/drawing/2014/main" id="{27D94F65-8787-F88F-7F31-93633954086C}"/>
              </a:ext>
            </a:extLst>
          </p:cNvPr>
          <p:cNvSpPr>
            <a:spLocks noGrp="1"/>
          </p:cNvSpPr>
          <p:nvPr>
            <p:ph idx="11" sz="quarter" type="ftr"/>
          </p:nvPr>
        </p:nvSpPr>
        <p:spPr/>
        <p:txBody>
          <a:bodyPr numCol="1"/>
          <a:lstStyle/>
          <a:p>
            <a:endParaRPr lang="en-US"/>
          </a:p>
        </p:txBody>
      </p:sp>
      <p:sp>
        <p:nvSpPr>
          <p:cNvPr id="5" name="Slide Number Placeholder 4">
            <a:extLst>
              <a:ext uri="{FF2B5EF4-FFF2-40B4-BE49-F238E27FC236}">
                <a16:creationId xmlns:a16="http://schemas.microsoft.com/office/drawing/2014/main" id="{5E0661B4-2EFD-372D-AD0E-B795FABEA1C4}"/>
              </a:ext>
            </a:extLst>
          </p:cNvPr>
          <p:cNvSpPr>
            <a:spLocks noGrp="1"/>
          </p:cNvSpPr>
          <p:nvPr>
            <p:ph idx="12" sz="quarter" type="sldNum"/>
          </p:nvPr>
        </p:nvSpPr>
        <p:spPr/>
        <p:txBody>
          <a:bodyPr numCol="1"/>
          <a:lstStyle/>
          <a:p>
            <a:fld id="{D88C9D7A-CE64-B040-B9A2-1C7FA4025703}" type="slidenum">
              <a:rPr lang="en-US" smtClean="0"/>
              <a:t>‹#›</a:t>
            </a:fld>
            <a:endParaRPr lang="en-US"/>
          </a:p>
        </p:txBody>
      </p:sp>
    </p:spTree>
    <p:extLst>
      <p:ext uri="{BB962C8B-B14F-4D97-AF65-F5344CB8AC3E}">
        <p14:creationId xmlns:p14="http://schemas.microsoft.com/office/powerpoint/2010/main" val="921764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4BC6A-F036-5EF4-3F36-93F982C7222A}"/>
              </a:ext>
            </a:extLst>
          </p:cNvPr>
          <p:cNvSpPr>
            <a:spLocks noGrp="1"/>
          </p:cNvSpPr>
          <p:nvPr>
            <p:ph type="title"/>
          </p:nvPr>
        </p:nvSpPr>
        <p:spPr/>
        <p:txBody>
          <a:bodyPr numCol="1"/>
          <a:lstStyle/>
          <a:p>
            <a:r>
              <a:rPr lang="en-US"/>
              <a:t>Click to edit Master title style</a:t>
            </a:r>
          </a:p>
        </p:txBody>
      </p:sp>
      <p:sp>
        <p:nvSpPr>
          <p:cNvPr id="3" name="Content Placeholder 2">
            <a:extLst>
              <a:ext uri="{FF2B5EF4-FFF2-40B4-BE49-F238E27FC236}">
                <a16:creationId xmlns:a16="http://schemas.microsoft.com/office/drawing/2014/main" id="{99EBC239-B63C-9069-6B43-AAFE8195D87E}"/>
              </a:ext>
            </a:extLst>
          </p:cNvPr>
          <p:cNvSpPr>
            <a:spLocks noGrp="1"/>
          </p:cNvSpPr>
          <p:nvPr>
            <p:ph idx="1" sz="half"/>
          </p:nvPr>
        </p:nvSpPr>
        <p:spPr>
          <a:xfrm>
            <a:off x="838200" y="1825625"/>
            <a:ext cx="5181600" cy="4351338"/>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E2B8B4-141E-0710-4F40-AF94E50AEFE6}"/>
              </a:ext>
            </a:extLst>
          </p:cNvPr>
          <p:cNvSpPr>
            <a:spLocks noGrp="1"/>
          </p:cNvSpPr>
          <p:nvPr>
            <p:ph idx="2" sz="half"/>
          </p:nvPr>
        </p:nvSpPr>
        <p:spPr>
          <a:xfrm>
            <a:off x="6172200" y="1825625"/>
            <a:ext cx="5181600" cy="4351338"/>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6EBCC7-EC07-F089-39ED-1448AD842EE2}"/>
              </a:ext>
            </a:extLst>
          </p:cNvPr>
          <p:cNvSpPr>
            <a:spLocks noGrp="1"/>
          </p:cNvSpPr>
          <p:nvPr>
            <p:ph idx="10" sz="half" type="dt"/>
          </p:nvPr>
        </p:nvSpPr>
        <p:spPr/>
        <p:txBody>
          <a:bodyPr numCol="1"/>
          <a:lstStyle/>
          <a:p>
            <a:fld id="{60C14BFB-463E-4DD1-89F9-E04C8D462C32}" type="datetimeFigureOut">
              <a:rPr lang="en-US" smtClean="0"/>
              <a:t>9/3/2025</a:t>
            </a:fld>
            <a:endParaRPr lang="en-US"/>
          </a:p>
        </p:txBody>
      </p:sp>
      <p:sp>
        <p:nvSpPr>
          <p:cNvPr id="6" name="Footer Placeholder 5">
            <a:extLst>
              <a:ext uri="{FF2B5EF4-FFF2-40B4-BE49-F238E27FC236}">
                <a16:creationId xmlns:a16="http://schemas.microsoft.com/office/drawing/2014/main" id="{A606BC88-460B-21B1-304C-722AFB91C8EF}"/>
              </a:ext>
            </a:extLst>
          </p:cNvPr>
          <p:cNvSpPr>
            <a:spLocks noGrp="1"/>
          </p:cNvSpPr>
          <p:nvPr>
            <p:ph idx="11" sz="quarter" type="ftr"/>
          </p:nvPr>
        </p:nvSpPr>
        <p:spPr/>
        <p:txBody>
          <a:bodyPr numCol="1"/>
          <a:lstStyle/>
          <a:p>
            <a:endParaRPr lang="en-US"/>
          </a:p>
        </p:txBody>
      </p:sp>
      <p:sp>
        <p:nvSpPr>
          <p:cNvPr id="7" name="Slide Number Placeholder 6">
            <a:extLst>
              <a:ext uri="{FF2B5EF4-FFF2-40B4-BE49-F238E27FC236}">
                <a16:creationId xmlns:a16="http://schemas.microsoft.com/office/drawing/2014/main" id="{3287B7A4-DABC-9BAC-CAF2-701713E7AEBD}"/>
              </a:ext>
            </a:extLst>
          </p:cNvPr>
          <p:cNvSpPr>
            <a:spLocks noGrp="1"/>
          </p:cNvSpPr>
          <p:nvPr>
            <p:ph idx="12" sz="quarter" type="sldNum"/>
          </p:nvPr>
        </p:nvSpPr>
        <p:spPr/>
        <p:txBody>
          <a:bodyPr numCol="1"/>
          <a:lstStyle/>
          <a:p>
            <a:fld id="{B21B73A4-326D-4747-967C-DA3DCBE8A32F}" type="slidenum">
              <a:rPr lang="en-US" smtClean="0"/>
              <a:t>‹#›</a:t>
            </a:fld>
            <a:endParaRPr lang="en-US"/>
          </a:p>
        </p:txBody>
      </p:sp>
    </p:spTree>
    <p:extLst>
      <p:ext uri="{BB962C8B-B14F-4D97-AF65-F5344CB8AC3E}">
        <p14:creationId xmlns:p14="http://schemas.microsoft.com/office/powerpoint/2010/main" val="5532874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B7B641-5428-DE42-1540-2F7186AC06E3}"/>
              </a:ext>
            </a:extLst>
          </p:cNvPr>
          <p:cNvSpPr>
            <a:spLocks noGrp="1"/>
          </p:cNvSpPr>
          <p:nvPr>
            <p:ph idx="10" sz="half" type="dt"/>
          </p:nvPr>
        </p:nvSpPr>
        <p:spPr/>
        <p:txBody>
          <a:bodyPr numCol="1"/>
          <a:lstStyle/>
          <a:p>
            <a:fld id="{6BBD2DF1-3FA0-1B44-BCF5-64D974D23BC7}" type="datetime1">
              <a:rPr lang="en-US" smtClean="0"/>
              <a:t>9/3/2025</a:t>
            </a:fld>
            <a:endParaRPr lang="en-US"/>
          </a:p>
        </p:txBody>
      </p:sp>
      <p:sp>
        <p:nvSpPr>
          <p:cNvPr id="3" name="Footer Placeholder 2">
            <a:extLst>
              <a:ext uri="{FF2B5EF4-FFF2-40B4-BE49-F238E27FC236}">
                <a16:creationId xmlns:a16="http://schemas.microsoft.com/office/drawing/2014/main" id="{FE04F6F8-DFD6-B245-D2CB-57DBEF975981}"/>
              </a:ext>
            </a:extLst>
          </p:cNvPr>
          <p:cNvSpPr>
            <a:spLocks noGrp="1"/>
          </p:cNvSpPr>
          <p:nvPr>
            <p:ph idx="11" sz="quarter" type="ftr"/>
          </p:nvPr>
        </p:nvSpPr>
        <p:spPr/>
        <p:txBody>
          <a:bodyPr numCol="1"/>
          <a:lstStyle/>
          <a:p>
            <a:endParaRPr lang="en-US"/>
          </a:p>
        </p:txBody>
      </p:sp>
      <p:sp>
        <p:nvSpPr>
          <p:cNvPr id="4" name="Slide Number Placeholder 3">
            <a:extLst>
              <a:ext uri="{FF2B5EF4-FFF2-40B4-BE49-F238E27FC236}">
                <a16:creationId xmlns:a16="http://schemas.microsoft.com/office/drawing/2014/main" id="{FF6CAA70-1F50-BDBD-60A9-939C303D1F9C}"/>
              </a:ext>
            </a:extLst>
          </p:cNvPr>
          <p:cNvSpPr>
            <a:spLocks noGrp="1"/>
          </p:cNvSpPr>
          <p:nvPr>
            <p:ph idx="12" sz="quarter" type="sldNum"/>
          </p:nvPr>
        </p:nvSpPr>
        <p:spPr/>
        <p:txBody>
          <a:bodyPr numCol="1"/>
          <a:lstStyle/>
          <a:p>
            <a:fld id="{D88C9D7A-CE64-B040-B9A2-1C7FA4025703}" type="slidenum">
              <a:rPr lang="en-US" smtClean="0"/>
              <a:t>‹#›</a:t>
            </a:fld>
            <a:endParaRPr lang="en-US"/>
          </a:p>
        </p:txBody>
      </p:sp>
    </p:spTree>
    <p:extLst>
      <p:ext uri="{BB962C8B-B14F-4D97-AF65-F5344CB8AC3E}">
        <p14:creationId xmlns:p14="http://schemas.microsoft.com/office/powerpoint/2010/main" val="1085397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13823-9DD0-6071-10C7-7BA6EE63CC17}"/>
              </a:ext>
            </a:extLst>
          </p:cNvPr>
          <p:cNvSpPr>
            <a:spLocks noGrp="1"/>
          </p:cNvSpPr>
          <p:nvPr>
            <p:ph type="title"/>
          </p:nvPr>
        </p:nvSpPr>
        <p:spPr>
          <a:xfrm>
            <a:off x="839788" y="457200"/>
            <a:ext cx="3932237" cy="1600200"/>
          </a:xfrm>
        </p:spPr>
        <p:txBody>
          <a:bodyPr anchor="b" numCol="1"/>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701588-2DBA-6BE5-F70F-CDD87615B000}"/>
              </a:ext>
            </a:extLst>
          </p:cNvPr>
          <p:cNvSpPr>
            <a:spLocks noGrp="1"/>
          </p:cNvSpPr>
          <p:nvPr>
            <p:ph idx="1"/>
          </p:nvPr>
        </p:nvSpPr>
        <p:spPr>
          <a:xfrm>
            <a:off x="5183188" y="987425"/>
            <a:ext cx="6172200" cy="4873625"/>
          </a:xfrm>
        </p:spPr>
        <p:txBody>
          <a:bodyPr numCol="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70C8AB-B18F-2AE0-2959-955074336B40}"/>
              </a:ext>
            </a:extLst>
          </p:cNvPr>
          <p:cNvSpPr>
            <a:spLocks noGrp="1"/>
          </p:cNvSpPr>
          <p:nvPr>
            <p:ph idx="2" sz="half" type="body"/>
          </p:nvPr>
        </p:nvSpPr>
        <p:spPr>
          <a:xfrm>
            <a:off x="839788" y="2057400"/>
            <a:ext cx="3932237" cy="3811588"/>
          </a:xfrm>
        </p:spPr>
        <p:txBody>
          <a:bodyPr numCol="1"/>
          <a:lstStyle>
            <a:lvl1pPr indent="0" marL="0">
              <a:buNone/>
              <a:defRPr sz="1600"/>
            </a:lvl1pPr>
            <a:lvl2pPr indent="0" marL="457200">
              <a:buNone/>
              <a:defRPr sz="1400"/>
            </a:lvl2pPr>
            <a:lvl3pPr indent="0" marL="914400">
              <a:buNone/>
              <a:defRPr sz="1200"/>
            </a:lvl3pPr>
            <a:lvl4pPr indent="0" marL="1371600">
              <a:buNone/>
              <a:defRPr sz="1000"/>
            </a:lvl4pPr>
            <a:lvl5pPr indent="0" marL="1828800">
              <a:buNone/>
              <a:defRPr sz="1000"/>
            </a:lvl5pPr>
            <a:lvl6pPr indent="0" marL="2286000">
              <a:buNone/>
              <a:defRPr sz="1000"/>
            </a:lvl6pPr>
            <a:lvl7pPr indent="0" marL="2743200">
              <a:buNone/>
              <a:defRPr sz="1000"/>
            </a:lvl7pPr>
            <a:lvl8pPr indent="0" marL="3200400">
              <a:buNone/>
              <a:defRPr sz="1000"/>
            </a:lvl8pPr>
            <a:lvl9pPr indent="0" marL="365760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49D8FF-7D28-1C78-95A5-DE1FFA08022F}"/>
              </a:ext>
            </a:extLst>
          </p:cNvPr>
          <p:cNvSpPr>
            <a:spLocks noGrp="1"/>
          </p:cNvSpPr>
          <p:nvPr>
            <p:ph idx="10" sz="half" type="dt"/>
          </p:nvPr>
        </p:nvSpPr>
        <p:spPr/>
        <p:txBody>
          <a:bodyPr numCol="1"/>
          <a:lstStyle/>
          <a:p>
            <a:fld id="{DC4FF0B7-5B36-DB40-BE87-5F749B73A5EA}" type="datetime1">
              <a:rPr lang="en-US" smtClean="0"/>
              <a:t>9/3/2025</a:t>
            </a:fld>
            <a:endParaRPr lang="en-US"/>
          </a:p>
        </p:txBody>
      </p:sp>
      <p:sp>
        <p:nvSpPr>
          <p:cNvPr id="6" name="Footer Placeholder 5">
            <a:extLst>
              <a:ext uri="{FF2B5EF4-FFF2-40B4-BE49-F238E27FC236}">
                <a16:creationId xmlns:a16="http://schemas.microsoft.com/office/drawing/2014/main" id="{561512BB-F1BA-EDA1-F30B-182AB014AABC}"/>
              </a:ext>
            </a:extLst>
          </p:cNvPr>
          <p:cNvSpPr>
            <a:spLocks noGrp="1"/>
          </p:cNvSpPr>
          <p:nvPr>
            <p:ph idx="11" sz="quarter" type="ftr"/>
          </p:nvPr>
        </p:nvSpPr>
        <p:spPr/>
        <p:txBody>
          <a:bodyPr numCol="1"/>
          <a:lstStyle/>
          <a:p>
            <a:endParaRPr lang="en-US"/>
          </a:p>
        </p:txBody>
      </p:sp>
      <p:sp>
        <p:nvSpPr>
          <p:cNvPr id="7" name="Slide Number Placeholder 6">
            <a:extLst>
              <a:ext uri="{FF2B5EF4-FFF2-40B4-BE49-F238E27FC236}">
                <a16:creationId xmlns:a16="http://schemas.microsoft.com/office/drawing/2014/main" id="{E12A46C2-C664-67E5-30E2-BF58638C9044}"/>
              </a:ext>
            </a:extLst>
          </p:cNvPr>
          <p:cNvSpPr>
            <a:spLocks noGrp="1"/>
          </p:cNvSpPr>
          <p:nvPr>
            <p:ph idx="12" sz="quarter" type="sldNum"/>
          </p:nvPr>
        </p:nvSpPr>
        <p:spPr/>
        <p:txBody>
          <a:bodyPr numCol="1"/>
          <a:lstStyle/>
          <a:p>
            <a:fld id="{D88C9D7A-CE64-B040-B9A2-1C7FA4025703}" type="slidenum">
              <a:rPr lang="en-US" smtClean="0"/>
              <a:t>‹#›</a:t>
            </a:fld>
            <a:endParaRPr lang="en-US"/>
          </a:p>
        </p:txBody>
      </p:sp>
    </p:spTree>
    <p:extLst>
      <p:ext uri="{BB962C8B-B14F-4D97-AF65-F5344CB8AC3E}">
        <p14:creationId xmlns:p14="http://schemas.microsoft.com/office/powerpoint/2010/main" val="3995423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type="picTx">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0A9FE-FF49-6CB3-C7EA-F71CA3C4E94E}"/>
              </a:ext>
            </a:extLst>
          </p:cNvPr>
          <p:cNvSpPr>
            <a:spLocks noGrp="1"/>
          </p:cNvSpPr>
          <p:nvPr>
            <p:ph type="title"/>
          </p:nvPr>
        </p:nvSpPr>
        <p:spPr>
          <a:xfrm>
            <a:off x="839788" y="457200"/>
            <a:ext cx="3932237" cy="1600200"/>
          </a:xfrm>
        </p:spPr>
        <p:txBody>
          <a:bodyPr anchor="b" numCol="1"/>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6F646F-22ED-191D-3225-48B11B15EA9F}"/>
              </a:ext>
            </a:extLst>
          </p:cNvPr>
          <p:cNvSpPr>
            <a:spLocks noGrp="1"/>
          </p:cNvSpPr>
          <p:nvPr>
            <p:ph idx="1" type="pic"/>
          </p:nvPr>
        </p:nvSpPr>
        <p:spPr>
          <a:xfrm>
            <a:off x="5183188" y="987425"/>
            <a:ext cx="6172200" cy="4873625"/>
          </a:xfrm>
        </p:spPr>
        <p:txBody>
          <a:bodyPr numCol="1"/>
          <a:lstStyle>
            <a:lvl1pPr indent="0" marL="0">
              <a:buNone/>
              <a:defRPr sz="3200"/>
            </a:lvl1pPr>
            <a:lvl2pPr indent="0" marL="457200">
              <a:buNone/>
              <a:defRPr sz="2800"/>
            </a:lvl2pPr>
            <a:lvl3pPr indent="0" marL="914400">
              <a:buNone/>
              <a:defRPr sz="2400"/>
            </a:lvl3pPr>
            <a:lvl4pPr indent="0" marL="1371600">
              <a:buNone/>
              <a:defRPr sz="2000"/>
            </a:lvl4pPr>
            <a:lvl5pPr indent="0" marL="1828800">
              <a:buNone/>
              <a:defRPr sz="2000"/>
            </a:lvl5pPr>
            <a:lvl6pPr indent="0" marL="2286000">
              <a:buNone/>
              <a:defRPr sz="2000"/>
            </a:lvl6pPr>
            <a:lvl7pPr indent="0" marL="2743200">
              <a:buNone/>
              <a:defRPr sz="2000"/>
            </a:lvl7pPr>
            <a:lvl8pPr indent="0" marL="3200400">
              <a:buNone/>
              <a:defRPr sz="2000"/>
            </a:lvl8pPr>
            <a:lvl9pPr indent="0" marL="3657600">
              <a:buNone/>
              <a:defRPr sz="2000"/>
            </a:lvl9pPr>
          </a:lstStyle>
          <a:p>
            <a:endParaRPr lang="en-US"/>
          </a:p>
        </p:txBody>
      </p:sp>
      <p:sp>
        <p:nvSpPr>
          <p:cNvPr id="4" name="Text Placeholder 3">
            <a:extLst>
              <a:ext uri="{FF2B5EF4-FFF2-40B4-BE49-F238E27FC236}">
                <a16:creationId xmlns:a16="http://schemas.microsoft.com/office/drawing/2014/main" id="{DE847126-72F3-E643-72A4-49B2F723E558}"/>
              </a:ext>
            </a:extLst>
          </p:cNvPr>
          <p:cNvSpPr>
            <a:spLocks noGrp="1"/>
          </p:cNvSpPr>
          <p:nvPr>
            <p:ph idx="2" sz="half" type="body"/>
          </p:nvPr>
        </p:nvSpPr>
        <p:spPr>
          <a:xfrm>
            <a:off x="839788" y="2057400"/>
            <a:ext cx="3932237" cy="3811588"/>
          </a:xfrm>
        </p:spPr>
        <p:txBody>
          <a:bodyPr numCol="1"/>
          <a:lstStyle>
            <a:lvl1pPr indent="0" marL="0">
              <a:buNone/>
              <a:defRPr sz="1600"/>
            </a:lvl1pPr>
            <a:lvl2pPr indent="0" marL="457200">
              <a:buNone/>
              <a:defRPr sz="1400"/>
            </a:lvl2pPr>
            <a:lvl3pPr indent="0" marL="914400">
              <a:buNone/>
              <a:defRPr sz="1200"/>
            </a:lvl3pPr>
            <a:lvl4pPr indent="0" marL="1371600">
              <a:buNone/>
              <a:defRPr sz="1000"/>
            </a:lvl4pPr>
            <a:lvl5pPr indent="0" marL="1828800">
              <a:buNone/>
              <a:defRPr sz="1000"/>
            </a:lvl5pPr>
            <a:lvl6pPr indent="0" marL="2286000">
              <a:buNone/>
              <a:defRPr sz="1000"/>
            </a:lvl6pPr>
            <a:lvl7pPr indent="0" marL="2743200">
              <a:buNone/>
              <a:defRPr sz="1000"/>
            </a:lvl7pPr>
            <a:lvl8pPr indent="0" marL="3200400">
              <a:buNone/>
              <a:defRPr sz="1000"/>
            </a:lvl8pPr>
            <a:lvl9pPr indent="0" marL="365760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39B874-FB68-5603-E5C2-C6A3A1EB1AC8}"/>
              </a:ext>
            </a:extLst>
          </p:cNvPr>
          <p:cNvSpPr>
            <a:spLocks noGrp="1"/>
          </p:cNvSpPr>
          <p:nvPr>
            <p:ph idx="10" sz="half" type="dt"/>
          </p:nvPr>
        </p:nvSpPr>
        <p:spPr/>
        <p:txBody>
          <a:bodyPr numCol="1"/>
          <a:lstStyle/>
          <a:p>
            <a:fld id="{BBDA234D-FC79-514B-AFDD-FDE1D43B0287}" type="datetime1">
              <a:rPr lang="en-US" smtClean="0"/>
              <a:t>9/3/2025</a:t>
            </a:fld>
            <a:endParaRPr lang="en-US"/>
          </a:p>
        </p:txBody>
      </p:sp>
      <p:sp>
        <p:nvSpPr>
          <p:cNvPr id="6" name="Footer Placeholder 5">
            <a:extLst>
              <a:ext uri="{FF2B5EF4-FFF2-40B4-BE49-F238E27FC236}">
                <a16:creationId xmlns:a16="http://schemas.microsoft.com/office/drawing/2014/main" id="{6C2FC860-6EC6-4610-FBBC-7FEAE69F60E2}"/>
              </a:ext>
            </a:extLst>
          </p:cNvPr>
          <p:cNvSpPr>
            <a:spLocks noGrp="1"/>
          </p:cNvSpPr>
          <p:nvPr>
            <p:ph idx="11" sz="quarter" type="ftr"/>
          </p:nvPr>
        </p:nvSpPr>
        <p:spPr/>
        <p:txBody>
          <a:bodyPr numCol="1"/>
          <a:lstStyle/>
          <a:p>
            <a:endParaRPr lang="en-US"/>
          </a:p>
        </p:txBody>
      </p:sp>
      <p:sp>
        <p:nvSpPr>
          <p:cNvPr id="7" name="Slide Number Placeholder 6">
            <a:extLst>
              <a:ext uri="{FF2B5EF4-FFF2-40B4-BE49-F238E27FC236}">
                <a16:creationId xmlns:a16="http://schemas.microsoft.com/office/drawing/2014/main" id="{17BC86E3-CDD6-A6B3-8600-81043E1E01E7}"/>
              </a:ext>
            </a:extLst>
          </p:cNvPr>
          <p:cNvSpPr>
            <a:spLocks noGrp="1"/>
          </p:cNvSpPr>
          <p:nvPr>
            <p:ph idx="12" sz="quarter" type="sldNum"/>
          </p:nvPr>
        </p:nvSpPr>
        <p:spPr/>
        <p:txBody>
          <a:bodyPr numCol="1"/>
          <a:lstStyle/>
          <a:p>
            <a:fld id="{D88C9D7A-CE64-B040-B9A2-1C7FA4025703}" type="slidenum">
              <a:rPr lang="en-US" smtClean="0"/>
              <a:t>‹#›</a:t>
            </a:fld>
            <a:endParaRPr lang="en-US"/>
          </a:p>
        </p:txBody>
      </p:sp>
    </p:spTree>
    <p:extLst>
      <p:ext uri="{BB962C8B-B14F-4D97-AF65-F5344CB8AC3E}">
        <p14:creationId xmlns:p14="http://schemas.microsoft.com/office/powerpoint/2010/main" val="35853453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type="vertTx">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DBC2B-7314-D750-5039-EFDF97DDB78F}"/>
              </a:ext>
            </a:extLst>
          </p:cNvPr>
          <p:cNvSpPr>
            <a:spLocks noGrp="1"/>
          </p:cNvSpPr>
          <p:nvPr>
            <p:ph type="title"/>
          </p:nvPr>
        </p:nvSpPr>
        <p:spPr/>
        <p:txBody>
          <a:bodyPr numCol="1"/>
          <a:lstStyle/>
          <a:p>
            <a:r>
              <a:rPr lang="en-US"/>
              <a:t>Click to edit Master title style</a:t>
            </a:r>
          </a:p>
        </p:txBody>
      </p:sp>
      <p:sp>
        <p:nvSpPr>
          <p:cNvPr id="3" name="Vertical Text Placeholder 2">
            <a:extLst>
              <a:ext uri="{FF2B5EF4-FFF2-40B4-BE49-F238E27FC236}">
                <a16:creationId xmlns:a16="http://schemas.microsoft.com/office/drawing/2014/main" id="{1AA21DEA-FE1B-D551-B0F3-52165F09C0F0}"/>
              </a:ext>
            </a:extLst>
          </p:cNvPr>
          <p:cNvSpPr>
            <a:spLocks noGrp="1"/>
          </p:cNvSpPr>
          <p:nvPr>
            <p:ph idx="1" orient="vert" type="body"/>
          </p:nvPr>
        </p:nvSpPr>
        <p:spPr/>
        <p:txBody>
          <a:bodyPr numCol="1"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479336-BC0F-4313-7991-CC8014092E26}"/>
              </a:ext>
            </a:extLst>
          </p:cNvPr>
          <p:cNvSpPr>
            <a:spLocks noGrp="1"/>
          </p:cNvSpPr>
          <p:nvPr>
            <p:ph idx="10" sz="half" type="dt"/>
          </p:nvPr>
        </p:nvSpPr>
        <p:spPr/>
        <p:txBody>
          <a:bodyPr numCol="1"/>
          <a:lstStyle/>
          <a:p>
            <a:fld id="{CFF85804-CE4C-CF48-B0CB-9B353A1B2243}" type="datetime1">
              <a:rPr lang="en-US" smtClean="0"/>
              <a:t>9/3/2025</a:t>
            </a:fld>
            <a:endParaRPr lang="en-US"/>
          </a:p>
        </p:txBody>
      </p:sp>
      <p:sp>
        <p:nvSpPr>
          <p:cNvPr id="5" name="Footer Placeholder 4">
            <a:extLst>
              <a:ext uri="{FF2B5EF4-FFF2-40B4-BE49-F238E27FC236}">
                <a16:creationId xmlns:a16="http://schemas.microsoft.com/office/drawing/2014/main" id="{59C5E2EB-D080-455D-22A1-DBDDC6BE708C}"/>
              </a:ext>
            </a:extLst>
          </p:cNvPr>
          <p:cNvSpPr>
            <a:spLocks noGrp="1"/>
          </p:cNvSpPr>
          <p:nvPr>
            <p:ph idx="11" sz="quarter" type="ftr"/>
          </p:nvPr>
        </p:nvSpPr>
        <p:spPr/>
        <p:txBody>
          <a:bodyPr numCol="1"/>
          <a:lstStyle/>
          <a:p>
            <a:endParaRPr lang="en-US"/>
          </a:p>
        </p:txBody>
      </p:sp>
      <p:sp>
        <p:nvSpPr>
          <p:cNvPr id="6" name="Slide Number Placeholder 5">
            <a:extLst>
              <a:ext uri="{FF2B5EF4-FFF2-40B4-BE49-F238E27FC236}">
                <a16:creationId xmlns:a16="http://schemas.microsoft.com/office/drawing/2014/main" id="{18636AFF-B9E7-D078-71C3-0698D7C90C6C}"/>
              </a:ext>
            </a:extLst>
          </p:cNvPr>
          <p:cNvSpPr>
            <a:spLocks noGrp="1"/>
          </p:cNvSpPr>
          <p:nvPr>
            <p:ph idx="12" sz="quarter" type="sldNum"/>
          </p:nvPr>
        </p:nvSpPr>
        <p:spPr/>
        <p:txBody>
          <a:bodyPr numCol="1"/>
          <a:lstStyle/>
          <a:p>
            <a:fld id="{D88C9D7A-CE64-B040-B9A2-1C7FA4025703}" type="slidenum">
              <a:rPr lang="en-US" smtClean="0"/>
              <a:t>‹#›</a:t>
            </a:fld>
            <a:endParaRPr lang="en-US"/>
          </a:p>
        </p:txBody>
      </p:sp>
    </p:spTree>
    <p:extLst>
      <p:ext uri="{BB962C8B-B14F-4D97-AF65-F5344CB8AC3E}">
        <p14:creationId xmlns:p14="http://schemas.microsoft.com/office/powerpoint/2010/main" val="33441638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type="vertTitleAndTx">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F2FED9-D4E2-86E6-8D6A-FC1A9EAF96BB}"/>
              </a:ext>
            </a:extLst>
          </p:cNvPr>
          <p:cNvSpPr>
            <a:spLocks noGrp="1"/>
          </p:cNvSpPr>
          <p:nvPr>
            <p:ph orient="vert" type="title"/>
          </p:nvPr>
        </p:nvSpPr>
        <p:spPr>
          <a:xfrm>
            <a:off x="8724900" y="365125"/>
            <a:ext cx="2628900" cy="5811838"/>
          </a:xfrm>
        </p:spPr>
        <p:txBody>
          <a:bodyPr numCol="1" vert="eaVert"/>
          <a:lstStyle/>
          <a:p>
            <a:r>
              <a:rPr lang="en-US"/>
              <a:t>Click to edit Master title style</a:t>
            </a:r>
          </a:p>
        </p:txBody>
      </p:sp>
      <p:sp>
        <p:nvSpPr>
          <p:cNvPr id="3" name="Vertical Text Placeholder 2">
            <a:extLst>
              <a:ext uri="{FF2B5EF4-FFF2-40B4-BE49-F238E27FC236}">
                <a16:creationId xmlns:a16="http://schemas.microsoft.com/office/drawing/2014/main" id="{BFE17AE6-15C8-8880-F04D-071B36AA510C}"/>
              </a:ext>
            </a:extLst>
          </p:cNvPr>
          <p:cNvSpPr>
            <a:spLocks noGrp="1"/>
          </p:cNvSpPr>
          <p:nvPr>
            <p:ph idx="1" orient="vert" type="body"/>
          </p:nvPr>
        </p:nvSpPr>
        <p:spPr>
          <a:xfrm>
            <a:off x="838200" y="365125"/>
            <a:ext cx="7734300" cy="5811838"/>
          </a:xfrm>
        </p:spPr>
        <p:txBody>
          <a:bodyPr numCol="1"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997C68-813B-9903-341E-76C81B3D79E8}"/>
              </a:ext>
            </a:extLst>
          </p:cNvPr>
          <p:cNvSpPr>
            <a:spLocks noGrp="1"/>
          </p:cNvSpPr>
          <p:nvPr>
            <p:ph idx="10" sz="half" type="dt"/>
          </p:nvPr>
        </p:nvSpPr>
        <p:spPr/>
        <p:txBody>
          <a:bodyPr numCol="1"/>
          <a:lstStyle/>
          <a:p>
            <a:fld id="{B66507A2-6B3B-8045-AD1F-83B068FA3B04}" type="datetime1">
              <a:rPr lang="en-US" smtClean="0"/>
              <a:t>9/3/2025</a:t>
            </a:fld>
            <a:endParaRPr lang="en-US"/>
          </a:p>
        </p:txBody>
      </p:sp>
      <p:sp>
        <p:nvSpPr>
          <p:cNvPr id="5" name="Footer Placeholder 4">
            <a:extLst>
              <a:ext uri="{FF2B5EF4-FFF2-40B4-BE49-F238E27FC236}">
                <a16:creationId xmlns:a16="http://schemas.microsoft.com/office/drawing/2014/main" id="{787B226D-A053-AAF1-0865-68C29BCDC8EB}"/>
              </a:ext>
            </a:extLst>
          </p:cNvPr>
          <p:cNvSpPr>
            <a:spLocks noGrp="1"/>
          </p:cNvSpPr>
          <p:nvPr>
            <p:ph idx="11" sz="quarter" type="ftr"/>
          </p:nvPr>
        </p:nvSpPr>
        <p:spPr/>
        <p:txBody>
          <a:bodyPr numCol="1"/>
          <a:lstStyle/>
          <a:p>
            <a:endParaRPr lang="en-US"/>
          </a:p>
        </p:txBody>
      </p:sp>
      <p:sp>
        <p:nvSpPr>
          <p:cNvPr id="6" name="Slide Number Placeholder 5">
            <a:extLst>
              <a:ext uri="{FF2B5EF4-FFF2-40B4-BE49-F238E27FC236}">
                <a16:creationId xmlns:a16="http://schemas.microsoft.com/office/drawing/2014/main" id="{952D3290-66A5-A826-E197-B6FC55B1023F}"/>
              </a:ext>
            </a:extLst>
          </p:cNvPr>
          <p:cNvSpPr>
            <a:spLocks noGrp="1"/>
          </p:cNvSpPr>
          <p:nvPr>
            <p:ph idx="12" sz="quarter" type="sldNum"/>
          </p:nvPr>
        </p:nvSpPr>
        <p:spPr/>
        <p:txBody>
          <a:bodyPr numCol="1"/>
          <a:lstStyle/>
          <a:p>
            <a:fld id="{D88C9D7A-CE64-B040-B9A2-1C7FA4025703}" type="slidenum">
              <a:rPr lang="en-US" smtClean="0"/>
              <a:t>‹#›</a:t>
            </a:fld>
            <a:endParaRPr lang="en-US"/>
          </a:p>
        </p:txBody>
      </p:sp>
    </p:spTree>
    <p:extLst>
      <p:ext uri="{BB962C8B-B14F-4D97-AF65-F5344CB8AC3E}">
        <p14:creationId xmlns:p14="http://schemas.microsoft.com/office/powerpoint/2010/main" val="1394517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7228D-1764-ECA6-8048-06CEC239DE0F}"/>
              </a:ext>
            </a:extLst>
          </p:cNvPr>
          <p:cNvSpPr>
            <a:spLocks noGrp="1"/>
          </p:cNvSpPr>
          <p:nvPr>
            <p:ph type="title"/>
          </p:nvPr>
        </p:nvSpPr>
        <p:spPr>
          <a:xfrm>
            <a:off x="839788" y="365125"/>
            <a:ext cx="10515600" cy="1325563"/>
          </a:xfrm>
        </p:spPr>
        <p:txBody>
          <a:bodyPr numCol="1"/>
          <a:lstStyle/>
          <a:p>
            <a:r>
              <a:rPr lang="en-US"/>
              <a:t>Click to edit Master title style</a:t>
            </a:r>
          </a:p>
        </p:txBody>
      </p:sp>
      <p:sp>
        <p:nvSpPr>
          <p:cNvPr id="3" name="Text Placeholder 2">
            <a:extLst>
              <a:ext uri="{FF2B5EF4-FFF2-40B4-BE49-F238E27FC236}">
                <a16:creationId xmlns:a16="http://schemas.microsoft.com/office/drawing/2014/main" id="{2E9786AC-7BB6-6D25-68AC-1C47E9406A43}"/>
              </a:ext>
            </a:extLst>
          </p:cNvPr>
          <p:cNvSpPr>
            <a:spLocks noGrp="1"/>
          </p:cNvSpPr>
          <p:nvPr>
            <p:ph idx="1" type="body"/>
          </p:nvPr>
        </p:nvSpPr>
        <p:spPr>
          <a:xfrm>
            <a:off x="839788" y="1681163"/>
            <a:ext cx="5157787" cy="823912"/>
          </a:xfrm>
        </p:spPr>
        <p:txBody>
          <a:bodyPr anchor="b" numCol="1"/>
          <a:lstStyle>
            <a:lvl1pPr indent="0" marL="0">
              <a:buNone/>
              <a:defRPr b="1" sz="2400"/>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lang="en-US"/>
              <a:t>Click to edit Master text styles</a:t>
            </a:r>
          </a:p>
        </p:txBody>
      </p:sp>
      <p:sp>
        <p:nvSpPr>
          <p:cNvPr id="4" name="Content Placeholder 3">
            <a:extLst>
              <a:ext uri="{FF2B5EF4-FFF2-40B4-BE49-F238E27FC236}">
                <a16:creationId xmlns:a16="http://schemas.microsoft.com/office/drawing/2014/main" id="{7F32857A-0079-8CB8-A4AD-7DACF8655E5F}"/>
              </a:ext>
            </a:extLst>
          </p:cNvPr>
          <p:cNvSpPr>
            <a:spLocks noGrp="1"/>
          </p:cNvSpPr>
          <p:nvPr>
            <p:ph idx="2" sz="half"/>
          </p:nvPr>
        </p:nvSpPr>
        <p:spPr>
          <a:xfrm>
            <a:off x="839788" y="2505075"/>
            <a:ext cx="5157787" cy="3684588"/>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71E2BA-F9E0-BEB5-CEFA-6E9DABA2259E}"/>
              </a:ext>
            </a:extLst>
          </p:cNvPr>
          <p:cNvSpPr>
            <a:spLocks noGrp="1"/>
          </p:cNvSpPr>
          <p:nvPr>
            <p:ph idx="3" sz="quarter" type="body"/>
          </p:nvPr>
        </p:nvSpPr>
        <p:spPr>
          <a:xfrm>
            <a:off x="6172200" y="1681163"/>
            <a:ext cx="5183188" cy="823912"/>
          </a:xfrm>
        </p:spPr>
        <p:txBody>
          <a:bodyPr anchor="b" numCol="1"/>
          <a:lstStyle>
            <a:lvl1pPr indent="0" marL="0">
              <a:buNone/>
              <a:defRPr b="1" sz="2400"/>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lang="en-US"/>
              <a:t>Click to edit Master text styles</a:t>
            </a:r>
          </a:p>
        </p:txBody>
      </p:sp>
      <p:sp>
        <p:nvSpPr>
          <p:cNvPr id="6" name="Content Placeholder 5">
            <a:extLst>
              <a:ext uri="{FF2B5EF4-FFF2-40B4-BE49-F238E27FC236}">
                <a16:creationId xmlns:a16="http://schemas.microsoft.com/office/drawing/2014/main" id="{9949E720-2582-DDD0-8791-341743763786}"/>
              </a:ext>
            </a:extLst>
          </p:cNvPr>
          <p:cNvSpPr>
            <a:spLocks noGrp="1"/>
          </p:cNvSpPr>
          <p:nvPr>
            <p:ph idx="4" sz="quarter"/>
          </p:nvPr>
        </p:nvSpPr>
        <p:spPr>
          <a:xfrm>
            <a:off x="6172200" y="2505075"/>
            <a:ext cx="5183188" cy="3684588"/>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EBB106A-A101-6D81-42C0-130EBA839DDA}"/>
              </a:ext>
            </a:extLst>
          </p:cNvPr>
          <p:cNvSpPr>
            <a:spLocks noGrp="1"/>
          </p:cNvSpPr>
          <p:nvPr>
            <p:ph idx="10" sz="half" type="dt"/>
          </p:nvPr>
        </p:nvSpPr>
        <p:spPr/>
        <p:txBody>
          <a:bodyPr numCol="1"/>
          <a:lstStyle/>
          <a:p>
            <a:fld id="{60C14BFB-463E-4DD1-89F9-E04C8D462C32}" type="datetimeFigureOut">
              <a:rPr lang="en-US" smtClean="0"/>
              <a:t>9/3/2025</a:t>
            </a:fld>
            <a:endParaRPr lang="en-US"/>
          </a:p>
        </p:txBody>
      </p:sp>
      <p:sp>
        <p:nvSpPr>
          <p:cNvPr id="8" name="Footer Placeholder 7">
            <a:extLst>
              <a:ext uri="{FF2B5EF4-FFF2-40B4-BE49-F238E27FC236}">
                <a16:creationId xmlns:a16="http://schemas.microsoft.com/office/drawing/2014/main" id="{F45DA503-6775-A091-7DD4-0792CFA4DDC1}"/>
              </a:ext>
            </a:extLst>
          </p:cNvPr>
          <p:cNvSpPr>
            <a:spLocks noGrp="1"/>
          </p:cNvSpPr>
          <p:nvPr>
            <p:ph idx="11" sz="quarter" type="ftr"/>
          </p:nvPr>
        </p:nvSpPr>
        <p:spPr/>
        <p:txBody>
          <a:bodyPr numCol="1"/>
          <a:lstStyle/>
          <a:p>
            <a:endParaRPr lang="en-US"/>
          </a:p>
        </p:txBody>
      </p:sp>
      <p:sp>
        <p:nvSpPr>
          <p:cNvPr id="9" name="Slide Number Placeholder 8">
            <a:extLst>
              <a:ext uri="{FF2B5EF4-FFF2-40B4-BE49-F238E27FC236}">
                <a16:creationId xmlns:a16="http://schemas.microsoft.com/office/drawing/2014/main" id="{DE1E5E8F-1FFD-DA88-F03D-842D73566B02}"/>
              </a:ext>
            </a:extLst>
          </p:cNvPr>
          <p:cNvSpPr>
            <a:spLocks noGrp="1"/>
          </p:cNvSpPr>
          <p:nvPr>
            <p:ph idx="12" sz="quarter" type="sldNum"/>
          </p:nvPr>
        </p:nvSpPr>
        <p:spPr/>
        <p:txBody>
          <a:bodyPr numCol="1"/>
          <a:lstStyle/>
          <a:p>
            <a:fld id="{B21B73A4-326D-4747-967C-DA3DCBE8A32F}" type="slidenum">
              <a:rPr lang="en-US" smtClean="0"/>
              <a:t>‹#›</a:t>
            </a:fld>
            <a:endParaRPr lang="en-US"/>
          </a:p>
        </p:txBody>
      </p:sp>
    </p:spTree>
    <p:extLst>
      <p:ext uri="{BB962C8B-B14F-4D97-AF65-F5344CB8AC3E}">
        <p14:creationId xmlns:p14="http://schemas.microsoft.com/office/powerpoint/2010/main" val="1640980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2EEDE-DCAF-487F-2AAE-4E7B9D17E0C0}"/>
              </a:ext>
            </a:extLst>
          </p:cNvPr>
          <p:cNvSpPr>
            <a:spLocks noGrp="1"/>
          </p:cNvSpPr>
          <p:nvPr>
            <p:ph type="title"/>
          </p:nvPr>
        </p:nvSpPr>
        <p:spPr/>
        <p:txBody>
          <a:bodyPr numCol="1"/>
          <a:lstStyle/>
          <a:p>
            <a:r>
              <a:rPr lang="en-US"/>
              <a:t>Click to edit Master title style</a:t>
            </a:r>
          </a:p>
        </p:txBody>
      </p:sp>
      <p:sp>
        <p:nvSpPr>
          <p:cNvPr id="3" name="Date Placeholder 2">
            <a:extLst>
              <a:ext uri="{FF2B5EF4-FFF2-40B4-BE49-F238E27FC236}">
                <a16:creationId xmlns:a16="http://schemas.microsoft.com/office/drawing/2014/main" id="{717EC545-57B3-25E1-6E39-688F5C6D8DBE}"/>
              </a:ext>
            </a:extLst>
          </p:cNvPr>
          <p:cNvSpPr>
            <a:spLocks noGrp="1"/>
          </p:cNvSpPr>
          <p:nvPr>
            <p:ph idx="10" sz="half" type="dt"/>
          </p:nvPr>
        </p:nvSpPr>
        <p:spPr/>
        <p:txBody>
          <a:bodyPr numCol="1"/>
          <a:lstStyle/>
          <a:p>
            <a:fld id="{60C14BFB-463E-4DD1-89F9-E04C8D462C32}" type="datetimeFigureOut">
              <a:rPr lang="en-US" smtClean="0"/>
              <a:t>9/3/2025</a:t>
            </a:fld>
            <a:endParaRPr lang="en-US"/>
          </a:p>
        </p:txBody>
      </p:sp>
      <p:sp>
        <p:nvSpPr>
          <p:cNvPr id="4" name="Footer Placeholder 3">
            <a:extLst>
              <a:ext uri="{FF2B5EF4-FFF2-40B4-BE49-F238E27FC236}">
                <a16:creationId xmlns:a16="http://schemas.microsoft.com/office/drawing/2014/main" id="{D04F79DE-5D44-97E4-2D18-9DF2C2E5AF20}"/>
              </a:ext>
            </a:extLst>
          </p:cNvPr>
          <p:cNvSpPr>
            <a:spLocks noGrp="1"/>
          </p:cNvSpPr>
          <p:nvPr>
            <p:ph idx="11" sz="quarter" type="ftr"/>
          </p:nvPr>
        </p:nvSpPr>
        <p:spPr/>
        <p:txBody>
          <a:bodyPr numCol="1"/>
          <a:lstStyle/>
          <a:p>
            <a:endParaRPr lang="en-US"/>
          </a:p>
        </p:txBody>
      </p:sp>
      <p:sp>
        <p:nvSpPr>
          <p:cNvPr id="5" name="Slide Number Placeholder 4">
            <a:extLst>
              <a:ext uri="{FF2B5EF4-FFF2-40B4-BE49-F238E27FC236}">
                <a16:creationId xmlns:a16="http://schemas.microsoft.com/office/drawing/2014/main" id="{718A71C8-FA61-E0B5-3523-EB56621F5E5B}"/>
              </a:ext>
            </a:extLst>
          </p:cNvPr>
          <p:cNvSpPr>
            <a:spLocks noGrp="1"/>
          </p:cNvSpPr>
          <p:nvPr>
            <p:ph idx="12" sz="quarter" type="sldNum"/>
          </p:nvPr>
        </p:nvSpPr>
        <p:spPr/>
        <p:txBody>
          <a:bodyPr numCol="1"/>
          <a:lstStyle/>
          <a:p>
            <a:fld id="{B21B73A4-326D-4747-967C-DA3DCBE8A32F}" type="slidenum">
              <a:rPr lang="en-US" smtClean="0"/>
              <a:t>‹#›</a:t>
            </a:fld>
            <a:endParaRPr lang="en-US"/>
          </a:p>
        </p:txBody>
      </p:sp>
    </p:spTree>
    <p:extLst>
      <p:ext uri="{BB962C8B-B14F-4D97-AF65-F5344CB8AC3E}">
        <p14:creationId xmlns:p14="http://schemas.microsoft.com/office/powerpoint/2010/main" val="93989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21E71F-3DDC-5E78-8558-007DCFCADD19}"/>
              </a:ext>
            </a:extLst>
          </p:cNvPr>
          <p:cNvSpPr>
            <a:spLocks noGrp="1"/>
          </p:cNvSpPr>
          <p:nvPr>
            <p:ph idx="10" sz="half" type="dt"/>
          </p:nvPr>
        </p:nvSpPr>
        <p:spPr/>
        <p:txBody>
          <a:bodyPr numCol="1"/>
          <a:lstStyle/>
          <a:p>
            <a:fld id="{60C14BFB-463E-4DD1-89F9-E04C8D462C32}" type="datetimeFigureOut">
              <a:rPr lang="en-US" smtClean="0"/>
              <a:t>9/3/2025</a:t>
            </a:fld>
            <a:endParaRPr lang="en-US"/>
          </a:p>
        </p:txBody>
      </p:sp>
      <p:sp>
        <p:nvSpPr>
          <p:cNvPr id="3" name="Footer Placeholder 2">
            <a:extLst>
              <a:ext uri="{FF2B5EF4-FFF2-40B4-BE49-F238E27FC236}">
                <a16:creationId xmlns:a16="http://schemas.microsoft.com/office/drawing/2014/main" id="{B73A3F29-208E-9DA3-5253-DBB06FFE3B04}"/>
              </a:ext>
            </a:extLst>
          </p:cNvPr>
          <p:cNvSpPr>
            <a:spLocks noGrp="1"/>
          </p:cNvSpPr>
          <p:nvPr>
            <p:ph idx="11" sz="quarter" type="ftr"/>
          </p:nvPr>
        </p:nvSpPr>
        <p:spPr/>
        <p:txBody>
          <a:bodyPr numCol="1"/>
          <a:lstStyle/>
          <a:p>
            <a:endParaRPr lang="en-US"/>
          </a:p>
        </p:txBody>
      </p:sp>
      <p:sp>
        <p:nvSpPr>
          <p:cNvPr id="4" name="Slide Number Placeholder 3">
            <a:extLst>
              <a:ext uri="{FF2B5EF4-FFF2-40B4-BE49-F238E27FC236}">
                <a16:creationId xmlns:a16="http://schemas.microsoft.com/office/drawing/2014/main" id="{D9E2A633-1849-B4E2-D46C-83466C29AF72}"/>
              </a:ext>
            </a:extLst>
          </p:cNvPr>
          <p:cNvSpPr>
            <a:spLocks noGrp="1"/>
          </p:cNvSpPr>
          <p:nvPr>
            <p:ph idx="12" sz="quarter" type="sldNum"/>
          </p:nvPr>
        </p:nvSpPr>
        <p:spPr/>
        <p:txBody>
          <a:bodyPr numCol="1"/>
          <a:lstStyle/>
          <a:p>
            <a:fld id="{B21B73A4-326D-4747-967C-DA3DCBE8A32F}" type="slidenum">
              <a:rPr lang="en-US" smtClean="0"/>
              <a:t>‹#›</a:t>
            </a:fld>
            <a:endParaRPr lang="en-US"/>
          </a:p>
        </p:txBody>
      </p:sp>
    </p:spTree>
    <p:extLst>
      <p:ext uri="{BB962C8B-B14F-4D97-AF65-F5344CB8AC3E}">
        <p14:creationId xmlns:p14="http://schemas.microsoft.com/office/powerpoint/2010/main" val="3144415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B51E6-EC06-B3CE-4BFD-85B0D35C649F}"/>
              </a:ext>
            </a:extLst>
          </p:cNvPr>
          <p:cNvSpPr>
            <a:spLocks noGrp="1"/>
          </p:cNvSpPr>
          <p:nvPr>
            <p:ph type="title"/>
          </p:nvPr>
        </p:nvSpPr>
        <p:spPr>
          <a:xfrm>
            <a:off x="839788" y="457200"/>
            <a:ext cx="3932237" cy="1600200"/>
          </a:xfrm>
        </p:spPr>
        <p:txBody>
          <a:bodyPr anchor="b" numCol="1"/>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DE55EE-193A-DE7C-7483-CCF3015704E6}"/>
              </a:ext>
            </a:extLst>
          </p:cNvPr>
          <p:cNvSpPr>
            <a:spLocks noGrp="1"/>
          </p:cNvSpPr>
          <p:nvPr>
            <p:ph idx="1"/>
          </p:nvPr>
        </p:nvSpPr>
        <p:spPr>
          <a:xfrm>
            <a:off x="5183188" y="987425"/>
            <a:ext cx="6172200" cy="4873625"/>
          </a:xfrm>
        </p:spPr>
        <p:txBody>
          <a:bodyPr numCol="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3F4B7A9-9134-6F52-E6C8-40325C3ACDB2}"/>
              </a:ext>
            </a:extLst>
          </p:cNvPr>
          <p:cNvSpPr>
            <a:spLocks noGrp="1"/>
          </p:cNvSpPr>
          <p:nvPr>
            <p:ph idx="2" sz="half" type="body"/>
          </p:nvPr>
        </p:nvSpPr>
        <p:spPr>
          <a:xfrm>
            <a:off x="839788" y="2057400"/>
            <a:ext cx="3932237" cy="3811588"/>
          </a:xfrm>
        </p:spPr>
        <p:txBody>
          <a:bodyPr numCol="1"/>
          <a:lstStyle>
            <a:lvl1pPr indent="0" marL="0">
              <a:buNone/>
              <a:defRPr sz="1600"/>
            </a:lvl1pPr>
            <a:lvl2pPr indent="0" marL="457200">
              <a:buNone/>
              <a:defRPr sz="1400"/>
            </a:lvl2pPr>
            <a:lvl3pPr indent="0" marL="914400">
              <a:buNone/>
              <a:defRPr sz="1200"/>
            </a:lvl3pPr>
            <a:lvl4pPr indent="0" marL="1371600">
              <a:buNone/>
              <a:defRPr sz="1000"/>
            </a:lvl4pPr>
            <a:lvl5pPr indent="0" marL="1828800">
              <a:buNone/>
              <a:defRPr sz="1000"/>
            </a:lvl5pPr>
            <a:lvl6pPr indent="0" marL="2286000">
              <a:buNone/>
              <a:defRPr sz="1000"/>
            </a:lvl6pPr>
            <a:lvl7pPr indent="0" marL="2743200">
              <a:buNone/>
              <a:defRPr sz="1000"/>
            </a:lvl7pPr>
            <a:lvl8pPr indent="0" marL="3200400">
              <a:buNone/>
              <a:defRPr sz="1000"/>
            </a:lvl8pPr>
            <a:lvl9pPr indent="0" marL="365760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6AACDE-70C0-9812-136F-C39BCF8982A3}"/>
              </a:ext>
            </a:extLst>
          </p:cNvPr>
          <p:cNvSpPr>
            <a:spLocks noGrp="1"/>
          </p:cNvSpPr>
          <p:nvPr>
            <p:ph idx="10" sz="half" type="dt"/>
          </p:nvPr>
        </p:nvSpPr>
        <p:spPr/>
        <p:txBody>
          <a:bodyPr numCol="1"/>
          <a:lstStyle/>
          <a:p>
            <a:fld id="{60C14BFB-463E-4DD1-89F9-E04C8D462C32}" type="datetimeFigureOut">
              <a:rPr lang="en-US" smtClean="0"/>
              <a:t>9/3/2025</a:t>
            </a:fld>
            <a:endParaRPr lang="en-US"/>
          </a:p>
        </p:txBody>
      </p:sp>
      <p:sp>
        <p:nvSpPr>
          <p:cNvPr id="6" name="Footer Placeholder 5">
            <a:extLst>
              <a:ext uri="{FF2B5EF4-FFF2-40B4-BE49-F238E27FC236}">
                <a16:creationId xmlns:a16="http://schemas.microsoft.com/office/drawing/2014/main" id="{447432D2-357D-F8A1-AB8B-C177B93AA655}"/>
              </a:ext>
            </a:extLst>
          </p:cNvPr>
          <p:cNvSpPr>
            <a:spLocks noGrp="1"/>
          </p:cNvSpPr>
          <p:nvPr>
            <p:ph idx="11" sz="quarter" type="ftr"/>
          </p:nvPr>
        </p:nvSpPr>
        <p:spPr/>
        <p:txBody>
          <a:bodyPr numCol="1"/>
          <a:lstStyle/>
          <a:p>
            <a:endParaRPr lang="en-US"/>
          </a:p>
        </p:txBody>
      </p:sp>
      <p:sp>
        <p:nvSpPr>
          <p:cNvPr id="7" name="Slide Number Placeholder 6">
            <a:extLst>
              <a:ext uri="{FF2B5EF4-FFF2-40B4-BE49-F238E27FC236}">
                <a16:creationId xmlns:a16="http://schemas.microsoft.com/office/drawing/2014/main" id="{474F205B-6135-6020-BD1E-2059725BAA47}"/>
              </a:ext>
            </a:extLst>
          </p:cNvPr>
          <p:cNvSpPr>
            <a:spLocks noGrp="1"/>
          </p:cNvSpPr>
          <p:nvPr>
            <p:ph idx="12" sz="quarter" type="sldNum"/>
          </p:nvPr>
        </p:nvSpPr>
        <p:spPr/>
        <p:txBody>
          <a:bodyPr numCol="1"/>
          <a:lstStyle/>
          <a:p>
            <a:fld id="{B21B73A4-326D-4747-967C-DA3DCBE8A32F}" type="slidenum">
              <a:rPr lang="en-US" smtClean="0"/>
              <a:t>‹#›</a:t>
            </a:fld>
            <a:endParaRPr lang="en-US"/>
          </a:p>
        </p:txBody>
      </p:sp>
    </p:spTree>
    <p:extLst>
      <p:ext uri="{BB962C8B-B14F-4D97-AF65-F5344CB8AC3E}">
        <p14:creationId xmlns:p14="http://schemas.microsoft.com/office/powerpoint/2010/main" val="1584895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type="picTx">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12844-6AF4-58F2-F819-3DC0EBF7ACE7}"/>
              </a:ext>
            </a:extLst>
          </p:cNvPr>
          <p:cNvSpPr>
            <a:spLocks noGrp="1"/>
          </p:cNvSpPr>
          <p:nvPr>
            <p:ph type="title"/>
          </p:nvPr>
        </p:nvSpPr>
        <p:spPr>
          <a:xfrm>
            <a:off x="839788" y="457200"/>
            <a:ext cx="3932237" cy="1600200"/>
          </a:xfrm>
        </p:spPr>
        <p:txBody>
          <a:bodyPr anchor="b" numCol="1"/>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0CCDBCF-5205-2545-C7CA-EA22C017B2B0}"/>
              </a:ext>
            </a:extLst>
          </p:cNvPr>
          <p:cNvSpPr>
            <a:spLocks noGrp="1"/>
          </p:cNvSpPr>
          <p:nvPr>
            <p:ph idx="1" type="pic"/>
          </p:nvPr>
        </p:nvSpPr>
        <p:spPr>
          <a:xfrm>
            <a:off x="5183188" y="987425"/>
            <a:ext cx="6172200" cy="4873625"/>
          </a:xfrm>
        </p:spPr>
        <p:txBody>
          <a:bodyPr numCol="1"/>
          <a:lstStyle>
            <a:lvl1pPr indent="0" marL="0">
              <a:buNone/>
              <a:defRPr sz="3200"/>
            </a:lvl1pPr>
            <a:lvl2pPr indent="0" marL="457200">
              <a:buNone/>
              <a:defRPr sz="2800"/>
            </a:lvl2pPr>
            <a:lvl3pPr indent="0" marL="914400">
              <a:buNone/>
              <a:defRPr sz="2400"/>
            </a:lvl3pPr>
            <a:lvl4pPr indent="0" marL="1371600">
              <a:buNone/>
              <a:defRPr sz="2000"/>
            </a:lvl4pPr>
            <a:lvl5pPr indent="0" marL="1828800">
              <a:buNone/>
              <a:defRPr sz="2000"/>
            </a:lvl5pPr>
            <a:lvl6pPr indent="0" marL="2286000">
              <a:buNone/>
              <a:defRPr sz="2000"/>
            </a:lvl6pPr>
            <a:lvl7pPr indent="0" marL="2743200">
              <a:buNone/>
              <a:defRPr sz="2000"/>
            </a:lvl7pPr>
            <a:lvl8pPr indent="0" marL="3200400">
              <a:buNone/>
              <a:defRPr sz="2000"/>
            </a:lvl8pPr>
            <a:lvl9pPr indent="0" marL="3657600">
              <a:buNone/>
              <a:defRPr sz="2000"/>
            </a:lvl9pPr>
          </a:lstStyle>
          <a:p>
            <a:endParaRPr lang="en-US"/>
          </a:p>
        </p:txBody>
      </p:sp>
      <p:sp>
        <p:nvSpPr>
          <p:cNvPr id="4" name="Text Placeholder 3">
            <a:extLst>
              <a:ext uri="{FF2B5EF4-FFF2-40B4-BE49-F238E27FC236}">
                <a16:creationId xmlns:a16="http://schemas.microsoft.com/office/drawing/2014/main" id="{FE1F8DA4-A774-71E6-029A-4AFA1D60E5B7}"/>
              </a:ext>
            </a:extLst>
          </p:cNvPr>
          <p:cNvSpPr>
            <a:spLocks noGrp="1"/>
          </p:cNvSpPr>
          <p:nvPr>
            <p:ph idx="2" sz="half" type="body"/>
          </p:nvPr>
        </p:nvSpPr>
        <p:spPr>
          <a:xfrm>
            <a:off x="839788" y="2057400"/>
            <a:ext cx="3932237" cy="3811588"/>
          </a:xfrm>
        </p:spPr>
        <p:txBody>
          <a:bodyPr numCol="1"/>
          <a:lstStyle>
            <a:lvl1pPr indent="0" marL="0">
              <a:buNone/>
              <a:defRPr sz="1600"/>
            </a:lvl1pPr>
            <a:lvl2pPr indent="0" marL="457200">
              <a:buNone/>
              <a:defRPr sz="1400"/>
            </a:lvl2pPr>
            <a:lvl3pPr indent="0" marL="914400">
              <a:buNone/>
              <a:defRPr sz="1200"/>
            </a:lvl3pPr>
            <a:lvl4pPr indent="0" marL="1371600">
              <a:buNone/>
              <a:defRPr sz="1000"/>
            </a:lvl4pPr>
            <a:lvl5pPr indent="0" marL="1828800">
              <a:buNone/>
              <a:defRPr sz="1000"/>
            </a:lvl5pPr>
            <a:lvl6pPr indent="0" marL="2286000">
              <a:buNone/>
              <a:defRPr sz="1000"/>
            </a:lvl6pPr>
            <a:lvl7pPr indent="0" marL="2743200">
              <a:buNone/>
              <a:defRPr sz="1000"/>
            </a:lvl7pPr>
            <a:lvl8pPr indent="0" marL="3200400">
              <a:buNone/>
              <a:defRPr sz="1000"/>
            </a:lvl8pPr>
            <a:lvl9pPr indent="0" marL="365760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808BEE-91FD-1FB6-26C1-91A70734D99F}"/>
              </a:ext>
            </a:extLst>
          </p:cNvPr>
          <p:cNvSpPr>
            <a:spLocks noGrp="1"/>
          </p:cNvSpPr>
          <p:nvPr>
            <p:ph idx="10" sz="half" type="dt"/>
          </p:nvPr>
        </p:nvSpPr>
        <p:spPr/>
        <p:txBody>
          <a:bodyPr numCol="1"/>
          <a:lstStyle/>
          <a:p>
            <a:fld id="{60C14BFB-463E-4DD1-89F9-E04C8D462C32}" type="datetimeFigureOut">
              <a:rPr lang="en-US" smtClean="0"/>
              <a:t>9/3/2025</a:t>
            </a:fld>
            <a:endParaRPr lang="en-US"/>
          </a:p>
        </p:txBody>
      </p:sp>
      <p:sp>
        <p:nvSpPr>
          <p:cNvPr id="6" name="Footer Placeholder 5">
            <a:extLst>
              <a:ext uri="{FF2B5EF4-FFF2-40B4-BE49-F238E27FC236}">
                <a16:creationId xmlns:a16="http://schemas.microsoft.com/office/drawing/2014/main" id="{AC7FA2EC-F637-A316-4CA4-083344B6DAA3}"/>
              </a:ext>
            </a:extLst>
          </p:cNvPr>
          <p:cNvSpPr>
            <a:spLocks noGrp="1"/>
          </p:cNvSpPr>
          <p:nvPr>
            <p:ph idx="11" sz="quarter" type="ftr"/>
          </p:nvPr>
        </p:nvSpPr>
        <p:spPr/>
        <p:txBody>
          <a:bodyPr numCol="1"/>
          <a:lstStyle/>
          <a:p>
            <a:endParaRPr lang="en-US"/>
          </a:p>
        </p:txBody>
      </p:sp>
      <p:sp>
        <p:nvSpPr>
          <p:cNvPr id="7" name="Slide Number Placeholder 6">
            <a:extLst>
              <a:ext uri="{FF2B5EF4-FFF2-40B4-BE49-F238E27FC236}">
                <a16:creationId xmlns:a16="http://schemas.microsoft.com/office/drawing/2014/main" id="{C5886DBB-3351-34A1-EC65-9C8144402B31}"/>
              </a:ext>
            </a:extLst>
          </p:cNvPr>
          <p:cNvSpPr>
            <a:spLocks noGrp="1"/>
          </p:cNvSpPr>
          <p:nvPr>
            <p:ph idx="12" sz="quarter" type="sldNum"/>
          </p:nvPr>
        </p:nvSpPr>
        <p:spPr/>
        <p:txBody>
          <a:bodyPr numCol="1"/>
          <a:lstStyle/>
          <a:p>
            <a:fld id="{B21B73A4-326D-4747-967C-DA3DCBE8A32F}" type="slidenum">
              <a:rPr lang="en-US" smtClean="0"/>
              <a:t>‹#›</a:t>
            </a:fld>
            <a:endParaRPr lang="en-US"/>
          </a:p>
        </p:txBody>
      </p:sp>
    </p:spTree>
    <p:extLst>
      <p:ext uri="{BB962C8B-B14F-4D97-AF65-F5344CB8AC3E}">
        <p14:creationId xmlns:p14="http://schemas.microsoft.com/office/powerpoint/2010/main" val="4084358482"/>
      </p:ext>
    </p:extLst>
  </p:cSld>
  <p:clrMapOvr>
    <a:masterClrMapping/>
  </p:clrMapOvr>
</p:sldLayout>
</file>

<file path=ppt/slideMasters/_rels/slideMaster1.xml.rels><?xml version="1.0" encoding="UTF-8" standalone="yes"?><Relationships xmlns="http://schemas.openxmlformats.org/package/2006/relationships"><Relationship Id="rId12" Target="../slideLayouts/slideLayout11.xml" Type="http://schemas.openxmlformats.org/officeDocument/2006/relationships/slideLayout"/><Relationship Id="rId11" Target="../slideLayouts/slideLayout10.xml" Type="http://schemas.openxmlformats.org/officeDocument/2006/relationships/slideLayout"/><Relationship Id="rId9" Target="../slideLayouts/slideLayout8.xml" Type="http://schemas.openxmlformats.org/officeDocument/2006/relationships/slideLayout"/><Relationship Id="rId10" Target="../slideLayouts/slideLayout9.xml" Type="http://schemas.openxmlformats.org/officeDocument/2006/relationships/slideLayout"/><Relationship Id="rId8" Target="../slideLayouts/slideLayout7.xml" Type="http://schemas.openxmlformats.org/officeDocument/2006/relationships/slideLayout"/><Relationship Id="rId7" Target="../slideLayouts/slideLayout6.xml" Type="http://schemas.openxmlformats.org/officeDocument/2006/relationships/slideLayout"/><Relationship Id="rId6" Target="../slideLayouts/slideLayout5.xml" Type="http://schemas.openxmlformats.org/officeDocument/2006/relationships/slideLayout"/><Relationship Id="rId5" Target="../slideLayouts/slideLayout4.xml" Type="http://schemas.openxmlformats.org/officeDocument/2006/relationships/slideLayout"/><Relationship Id="rId4" Target="../slideLayouts/slideLayout3.xml" Type="http://schemas.openxmlformats.org/officeDocument/2006/relationships/slideLayout"/><Relationship Id="rId3" Target="../slideLayouts/slideLayout2.xml" Type="http://schemas.openxmlformats.org/officeDocument/2006/relationships/slideLayout"/><Relationship Id="rId2" Target="../slideLayouts/slideLayout1.xml" Type="http://schemas.openxmlformats.org/officeDocument/2006/relationships/slideLayout"/><Relationship Id="rId1" Target="../theme/theme1.xml" Type="http://schemas.openxmlformats.org/officeDocument/2006/relationships/theme"/></Relationships>
</file>

<file path=ppt/slideMasters/_rels/slideMaster2.xml.rels><?xml version="1.0" encoding="UTF-8" standalone="yes"?><Relationships xmlns="http://schemas.openxmlformats.org/package/2006/relationships"><Relationship Id="rId12" Target="../slideLayouts/slideLayout22.xml" Type="http://schemas.openxmlformats.org/officeDocument/2006/relationships/slideLayout"/><Relationship Id="rId11" Target="../slideLayouts/slideLayout21.xml" Type="http://schemas.openxmlformats.org/officeDocument/2006/relationships/slideLayout"/><Relationship Id="rId10" Target="../slideLayouts/slideLayout20.xml" Type="http://schemas.openxmlformats.org/officeDocument/2006/relationships/slideLayout"/><Relationship Id="rId9" Target="../slideLayouts/slideLayout19.xml" Type="http://schemas.openxmlformats.org/officeDocument/2006/relationships/slideLayout"/><Relationship Id="rId8" Target="../slideLayouts/slideLayout18.xml" Type="http://schemas.openxmlformats.org/officeDocument/2006/relationships/slideLayout"/><Relationship Id="rId7" Target="../slideLayouts/slideLayout17.xml" Type="http://schemas.openxmlformats.org/officeDocument/2006/relationships/slideLayout"/><Relationship Id="rId6" Target="../slideLayouts/slideLayout16.xml" Type="http://schemas.openxmlformats.org/officeDocument/2006/relationships/slideLayout"/><Relationship Id="rId5" Target="../slideLayouts/slideLayout15.xml" Type="http://schemas.openxmlformats.org/officeDocument/2006/relationships/slideLayout"/><Relationship Id="rId4" Target="../slideLayouts/slideLayout14.xml" Type="http://schemas.openxmlformats.org/officeDocument/2006/relationships/slideLayout"/><Relationship Id="rId3" Target="../slideLayouts/slideLayout13.xml" Type="http://schemas.openxmlformats.org/officeDocument/2006/relationships/slideLayout"/><Relationship Id="rId2" Target="../slideLayouts/slideLayout12.xml" Type="http://schemas.openxmlformats.org/officeDocument/2006/relationships/slideLayout"/><Relationship Id="rId1" Target="../theme/theme2.xml" Type="http://schemas.openxmlformats.org/officeDocument/2006/relationships/theme"/></Relationships>
</file>

<file path=ppt/slideMasters/_rels/slideMaster3.xml.rels><?xml version="1.0" encoding="UTF-8" standalone="yes"?><Relationships xmlns="http://schemas.openxmlformats.org/package/2006/relationships"><Relationship Id="rId12" Target="../slideLayouts/slideLayout33.xml" Type="http://schemas.openxmlformats.org/officeDocument/2006/relationships/slideLayout"/><Relationship Id="rId11" Target="../slideLayouts/slideLayout32.xml" Type="http://schemas.openxmlformats.org/officeDocument/2006/relationships/slideLayout"/><Relationship Id="rId10" Target="../slideLayouts/slideLayout31.xml" Type="http://schemas.openxmlformats.org/officeDocument/2006/relationships/slideLayout"/><Relationship Id="rId9" Target="../slideLayouts/slideLayout30.xml" Type="http://schemas.openxmlformats.org/officeDocument/2006/relationships/slideLayout"/><Relationship Id="rId8" Target="../slideLayouts/slideLayout29.xml" Type="http://schemas.openxmlformats.org/officeDocument/2006/relationships/slideLayout"/><Relationship Id="rId7" Target="../slideLayouts/slideLayout28.xml" Type="http://schemas.openxmlformats.org/officeDocument/2006/relationships/slideLayout"/><Relationship Id="rId6" Target="../slideLayouts/slideLayout27.xml" Type="http://schemas.openxmlformats.org/officeDocument/2006/relationships/slideLayout"/><Relationship Id="rId5" Target="../slideLayouts/slideLayout26.xml" Type="http://schemas.openxmlformats.org/officeDocument/2006/relationships/slideLayout"/><Relationship Id="rId4" Target="../slideLayouts/slideLayout25.xml" Type="http://schemas.openxmlformats.org/officeDocument/2006/relationships/slideLayout"/><Relationship Id="rId3" Target="../slideLayouts/slideLayout24.xml" Type="http://schemas.openxmlformats.org/officeDocument/2006/relationships/slideLayout"/><Relationship Id="rId2" Target="../slideLayouts/slideLayout23.xml" Type="http://schemas.openxmlformats.org/officeDocument/2006/relationships/slideLayout"/><Relationship Id="rId1" Target="../theme/theme5.xml" Type="http://schemas.openxmlformats.org/officeDocument/2006/relationships/theme"/></Relationships>
</file>

<file path=ppt/slideMasters/_rels/slideMaster4.xml.rels><?xml version="1.0" encoding="UTF-8" standalone="yes"?><Relationships xmlns="http://schemas.openxmlformats.org/package/2006/relationships"><Relationship Id="rId12" Target="../slideLayouts/slideLayout44.xml" Type="http://schemas.openxmlformats.org/officeDocument/2006/relationships/slideLayout"/><Relationship Id="rId11" Target="../slideLayouts/slideLayout43.xml" Type="http://schemas.openxmlformats.org/officeDocument/2006/relationships/slideLayout"/><Relationship Id="rId10" Target="../slideLayouts/slideLayout42.xml" Type="http://schemas.openxmlformats.org/officeDocument/2006/relationships/slideLayout"/><Relationship Id="rId9" Target="../slideLayouts/slideLayout41.xml" Type="http://schemas.openxmlformats.org/officeDocument/2006/relationships/slideLayout"/><Relationship Id="rId8" Target="../slideLayouts/slideLayout40.xml" Type="http://schemas.openxmlformats.org/officeDocument/2006/relationships/slideLayout"/><Relationship Id="rId7" Target="../slideLayouts/slideLayout39.xml" Type="http://schemas.openxmlformats.org/officeDocument/2006/relationships/slideLayout"/><Relationship Id="rId6" Target="../slideLayouts/slideLayout38.xml" Type="http://schemas.openxmlformats.org/officeDocument/2006/relationships/slideLayout"/><Relationship Id="rId5" Target="../slideLayouts/slideLayout37.xml" Type="http://schemas.openxmlformats.org/officeDocument/2006/relationships/slideLayout"/><Relationship Id="rId4" Target="../slideLayouts/slideLayout36.xml" Type="http://schemas.openxmlformats.org/officeDocument/2006/relationships/slideLayout"/><Relationship Id="rId3" Target="../slideLayouts/slideLayout35.xml" Type="http://schemas.openxmlformats.org/officeDocument/2006/relationships/slideLayout"/><Relationship Id="rId2" Target="../slideLayouts/slideLayout34.xml" Type="http://schemas.openxmlformats.org/officeDocument/2006/relationships/slideLayout"/><Relationship Id="rId1" Target="../theme/theme3.xml" Type="http://schemas.openxmlformats.org/officeDocument/2006/relationships/theme"/></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477825-13AB-D78E-49A6-49DCD7529AE9}"/>
              </a:ext>
            </a:extLst>
          </p:cNvPr>
          <p:cNvSpPr>
            <a:spLocks noGrp="1"/>
          </p:cNvSpPr>
          <p:nvPr>
            <p:ph type="title"/>
          </p:nvPr>
        </p:nvSpPr>
        <p:spPr>
          <a:xfrm>
            <a:off x="838200" y="365125"/>
            <a:ext cx="10515600" cy="1325563"/>
          </a:xfrm>
          <a:prstGeom prst="rect">
            <a:avLst/>
          </a:prstGeom>
        </p:spPr>
        <p:txBody>
          <a:bodyPr anchor="ctr" bIns="45720" lIns="91440" numCol="1" rIns="91440" rtlCol="0" tIns="45720" vert="horz">
            <a:normAutofit/>
          </a:bodyPr>
          <a:lstStyle/>
          <a:p>
            <a:r>
              <a:rPr lang="en-US"/>
              <a:t>Click to edit Master title style</a:t>
            </a:r>
          </a:p>
        </p:txBody>
      </p:sp>
      <p:sp>
        <p:nvSpPr>
          <p:cNvPr id="3" name="Text Placeholder 2">
            <a:extLst>
              <a:ext uri="{FF2B5EF4-FFF2-40B4-BE49-F238E27FC236}">
                <a16:creationId xmlns:a16="http://schemas.microsoft.com/office/drawing/2014/main" id="{57FE142A-ECC6-5C8F-6DF7-398494A3EFD1}"/>
              </a:ext>
            </a:extLst>
          </p:cNvPr>
          <p:cNvSpPr>
            <a:spLocks noGrp="1"/>
          </p:cNvSpPr>
          <p:nvPr>
            <p:ph idx="1" type="body"/>
          </p:nvPr>
        </p:nvSpPr>
        <p:spPr>
          <a:xfrm>
            <a:off x="838200" y="1825625"/>
            <a:ext cx="10515600" cy="4351338"/>
          </a:xfrm>
          <a:prstGeom prst="rect">
            <a:avLst/>
          </a:prstGeom>
        </p:spPr>
        <p:txBody>
          <a:bodyPr bIns="45720" lIns="91440" numCol="1" rIns="91440" rtlCol="0" tIns="45720" vert="horz">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CF54B4-7C01-E281-0C62-32472747B1C2}"/>
              </a:ext>
            </a:extLst>
          </p:cNvPr>
          <p:cNvSpPr>
            <a:spLocks noGrp="1"/>
          </p:cNvSpPr>
          <p:nvPr>
            <p:ph idx="2" sz="half" type="dt"/>
          </p:nvPr>
        </p:nvSpPr>
        <p:spPr>
          <a:xfrm>
            <a:off x="838200" y="6356350"/>
            <a:ext cx="2743200" cy="365125"/>
          </a:xfrm>
          <a:prstGeom prst="rect">
            <a:avLst/>
          </a:prstGeom>
        </p:spPr>
        <p:txBody>
          <a:bodyPr anchor="ctr" bIns="45720" lIns="91440" numCol="1" rIns="91440" rtlCol="0" tIns="45720" vert="horz"/>
          <a:lstStyle>
            <a:lvl1pPr algn="l">
              <a:defRPr sz="1200">
                <a:solidFill>
                  <a:schemeClr val="tx1">
                    <a:tint val="75000"/>
                  </a:schemeClr>
                </a:solidFill>
              </a:defRPr>
            </a:lvl1pPr>
          </a:lstStyle>
          <a:p>
            <a:fld id="{60C14BFB-463E-4DD1-89F9-E04C8D462C32}" type="datetimeFigureOut">
              <a:rPr lang="en-US" smtClean="0"/>
              <a:t>9/3/2025</a:t>
            </a:fld>
            <a:endParaRPr lang="en-US"/>
          </a:p>
        </p:txBody>
      </p:sp>
      <p:sp>
        <p:nvSpPr>
          <p:cNvPr id="5" name="Footer Placeholder 4">
            <a:extLst>
              <a:ext uri="{FF2B5EF4-FFF2-40B4-BE49-F238E27FC236}">
                <a16:creationId xmlns:a16="http://schemas.microsoft.com/office/drawing/2014/main" id="{E35B9627-6677-F338-267C-F0EAEE765F9D}"/>
              </a:ext>
            </a:extLst>
          </p:cNvPr>
          <p:cNvSpPr>
            <a:spLocks noGrp="1"/>
          </p:cNvSpPr>
          <p:nvPr>
            <p:ph idx="3" sz="quarter" type="ftr"/>
          </p:nvPr>
        </p:nvSpPr>
        <p:spPr>
          <a:xfrm>
            <a:off x="4038600" y="6356350"/>
            <a:ext cx="4114800" cy="365125"/>
          </a:xfrm>
          <a:prstGeom prst="rect">
            <a:avLst/>
          </a:prstGeom>
        </p:spPr>
        <p:txBody>
          <a:bodyPr anchor="ctr" bIns="45720" lIns="91440" numCol="1" rIns="91440" rtlCol="0" tIns="45720" vert="horz"/>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36FF14D-B75C-29F4-E080-FFFFE7C5DBB0}"/>
              </a:ext>
            </a:extLst>
          </p:cNvPr>
          <p:cNvSpPr>
            <a:spLocks noGrp="1"/>
          </p:cNvSpPr>
          <p:nvPr>
            <p:ph idx="4" sz="quarter" type="sldNum"/>
          </p:nvPr>
        </p:nvSpPr>
        <p:spPr>
          <a:xfrm>
            <a:off x="8610600" y="6356350"/>
            <a:ext cx="2743200" cy="365125"/>
          </a:xfrm>
          <a:prstGeom prst="rect">
            <a:avLst/>
          </a:prstGeom>
        </p:spPr>
        <p:txBody>
          <a:bodyPr anchor="ctr" bIns="45720" lIns="91440" numCol="1" rIns="91440" rtlCol="0" tIns="45720" vert="horz"/>
          <a:lstStyle>
            <a:lvl1pPr algn="r">
              <a:defRPr sz="1200">
                <a:solidFill>
                  <a:schemeClr val="tx1">
                    <a:tint val="75000"/>
                  </a:schemeClr>
                </a:solidFill>
              </a:defRPr>
            </a:lvl1pPr>
          </a:lstStyle>
          <a:p>
            <a:fld id="{B21B73A4-326D-4747-967C-DA3DCBE8A32F}" type="slidenum">
              <a:rPr lang="en-US" smtClean="0"/>
              <a:t>‹#›</a:t>
            </a:fld>
            <a:endParaRPr lang="en-US"/>
          </a:p>
        </p:txBody>
      </p:sp>
    </p:spTree>
    <p:extLst>
      <p:ext uri="{BB962C8B-B14F-4D97-AF65-F5344CB8AC3E}">
        <p14:creationId xmlns:p14="http://schemas.microsoft.com/office/powerpoint/2010/main" val="1207070934"/>
      </p:ext>
    </p:extLst>
  </p:cSld>
  <p:clrMap accent1="accent1" accent2="accent2" accent3="accent3" accent4="accent4" accent5="accent5" accent6="accent6" bg1="lt1" bg2="lt2" folHlink="folHlink" hlink="hlink" tx1="dk1" tx2="dk2"/>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txStyles>
    <p:titleStyle>
      <a:lvl1pPr algn="l" defTabSz="914400" eaLnBrk="1" hangingPunct="1" latinLnBrk="0" rtl="0">
        <a:lnSpc>
          <a:spcPct val="90000"/>
        </a:lnSpc>
        <a:spcBef>
          <a:spcPct val="0"/>
        </a:spcBef>
        <a:buNone/>
        <a:defRPr kern="1200" sz="4400">
          <a:solidFill>
            <a:schemeClr val="tx1"/>
          </a:solidFill>
          <a:latin typeface="+mj-lt"/>
          <a:ea typeface="+mj-ea"/>
          <a:cs typeface="+mj-cs"/>
        </a:defRPr>
      </a:lvl1pPr>
    </p:titleStyle>
    <p:bodyStyle>
      <a:lvl1pPr algn="l" defTabSz="914400" eaLnBrk="1" hangingPunct="1" indent="-228600" latinLnBrk="0" marL="228600" rtl="0">
        <a:lnSpc>
          <a:spcPct val="9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9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9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p:bodyStyle>
    <p:otherStyle>
      <a:defPPr>
        <a:defRPr lang="en-US"/>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477825-13AB-D78E-49A6-49DCD7529AE9}"/>
              </a:ext>
            </a:extLst>
          </p:cNvPr>
          <p:cNvSpPr>
            <a:spLocks noGrp="1"/>
          </p:cNvSpPr>
          <p:nvPr>
            <p:ph type="title"/>
          </p:nvPr>
        </p:nvSpPr>
        <p:spPr>
          <a:xfrm>
            <a:off x="838200" y="365125"/>
            <a:ext cx="10515600" cy="1325563"/>
          </a:xfrm>
          <a:prstGeom prst="rect">
            <a:avLst/>
          </a:prstGeom>
        </p:spPr>
        <p:txBody>
          <a:bodyPr anchor="ctr" bIns="45720" lIns="91440" numCol="1" rIns="91440" rtlCol="0" tIns="45720" vert="horz">
            <a:normAutofit/>
          </a:bodyPr>
          <a:lstStyle/>
          <a:p>
            <a:r>
              <a:rPr lang="en-US"/>
              <a:t>Click to edit Master title style</a:t>
            </a:r>
          </a:p>
        </p:txBody>
      </p:sp>
      <p:sp>
        <p:nvSpPr>
          <p:cNvPr id="3" name="Text Placeholder 2">
            <a:extLst>
              <a:ext uri="{FF2B5EF4-FFF2-40B4-BE49-F238E27FC236}">
                <a16:creationId xmlns:a16="http://schemas.microsoft.com/office/drawing/2014/main" id="{57FE142A-ECC6-5C8F-6DF7-398494A3EFD1}"/>
              </a:ext>
            </a:extLst>
          </p:cNvPr>
          <p:cNvSpPr>
            <a:spLocks noGrp="1"/>
          </p:cNvSpPr>
          <p:nvPr>
            <p:ph idx="1" type="body"/>
          </p:nvPr>
        </p:nvSpPr>
        <p:spPr>
          <a:xfrm>
            <a:off x="838200" y="1825625"/>
            <a:ext cx="10515600" cy="4351338"/>
          </a:xfrm>
          <a:prstGeom prst="rect">
            <a:avLst/>
          </a:prstGeom>
        </p:spPr>
        <p:txBody>
          <a:bodyPr bIns="45720" lIns="91440" numCol="1" rIns="91440" rtlCol="0" tIns="45720" vert="horz">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CF54B4-7C01-E281-0C62-32472747B1C2}"/>
              </a:ext>
            </a:extLst>
          </p:cNvPr>
          <p:cNvSpPr>
            <a:spLocks noGrp="1"/>
          </p:cNvSpPr>
          <p:nvPr>
            <p:ph idx="2" sz="half" type="dt"/>
          </p:nvPr>
        </p:nvSpPr>
        <p:spPr>
          <a:xfrm>
            <a:off x="838200" y="6356350"/>
            <a:ext cx="2743200" cy="365125"/>
          </a:xfrm>
          <a:prstGeom prst="rect">
            <a:avLst/>
          </a:prstGeom>
        </p:spPr>
        <p:txBody>
          <a:bodyPr anchor="ctr" bIns="45720" lIns="91440" numCol="1" rIns="91440" rtlCol="0" tIns="45720" vert="horz"/>
          <a:lstStyle>
            <a:lvl1pPr algn="l">
              <a:defRPr sz="1200">
                <a:solidFill>
                  <a:schemeClr val="tx1">
                    <a:tint val="75000"/>
                  </a:schemeClr>
                </a:solidFill>
              </a:defRPr>
            </a:lvl1pPr>
          </a:lstStyle>
          <a:p>
            <a:fld id="{60C14BFB-463E-4DD1-89F9-E04C8D462C32}" type="datetimeFigureOut">
              <a:rPr lang="en-US" smtClean="0"/>
              <a:t>9/3/2025</a:t>
            </a:fld>
            <a:endParaRPr lang="en-US"/>
          </a:p>
        </p:txBody>
      </p:sp>
      <p:sp>
        <p:nvSpPr>
          <p:cNvPr id="5" name="Footer Placeholder 4">
            <a:extLst>
              <a:ext uri="{FF2B5EF4-FFF2-40B4-BE49-F238E27FC236}">
                <a16:creationId xmlns:a16="http://schemas.microsoft.com/office/drawing/2014/main" id="{E35B9627-6677-F338-267C-F0EAEE765F9D}"/>
              </a:ext>
            </a:extLst>
          </p:cNvPr>
          <p:cNvSpPr>
            <a:spLocks noGrp="1"/>
          </p:cNvSpPr>
          <p:nvPr>
            <p:ph idx="3" sz="quarter" type="ftr"/>
          </p:nvPr>
        </p:nvSpPr>
        <p:spPr>
          <a:xfrm>
            <a:off x="4038600" y="6356350"/>
            <a:ext cx="4114800" cy="365125"/>
          </a:xfrm>
          <a:prstGeom prst="rect">
            <a:avLst/>
          </a:prstGeom>
        </p:spPr>
        <p:txBody>
          <a:bodyPr anchor="ctr" bIns="45720" lIns="91440" numCol="1" rIns="91440" rtlCol="0" tIns="45720" vert="horz"/>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36FF14D-B75C-29F4-E080-FFFFE7C5DBB0}"/>
              </a:ext>
            </a:extLst>
          </p:cNvPr>
          <p:cNvSpPr>
            <a:spLocks noGrp="1"/>
          </p:cNvSpPr>
          <p:nvPr>
            <p:ph idx="4" sz="quarter" type="sldNum"/>
          </p:nvPr>
        </p:nvSpPr>
        <p:spPr>
          <a:xfrm>
            <a:off x="8610600" y="6356350"/>
            <a:ext cx="2743200" cy="365125"/>
          </a:xfrm>
          <a:prstGeom prst="rect">
            <a:avLst/>
          </a:prstGeom>
        </p:spPr>
        <p:txBody>
          <a:bodyPr anchor="ctr" bIns="45720" lIns="91440" numCol="1" rIns="91440" rtlCol="0" tIns="45720" vert="horz"/>
          <a:lstStyle>
            <a:lvl1pPr algn="r">
              <a:defRPr sz="1200">
                <a:solidFill>
                  <a:schemeClr val="tx1">
                    <a:tint val="75000"/>
                  </a:schemeClr>
                </a:solidFill>
              </a:defRPr>
            </a:lvl1pPr>
          </a:lstStyle>
          <a:p>
            <a:fld id="{B21B73A4-326D-4747-967C-DA3DCBE8A32F}" type="slidenum">
              <a:rPr lang="en-US" smtClean="0"/>
              <a:t>‹#›</a:t>
            </a:fld>
            <a:endParaRPr lang="en-US"/>
          </a:p>
        </p:txBody>
      </p:sp>
    </p:spTree>
    <p:extLst>
      <p:ext uri="{BB962C8B-B14F-4D97-AF65-F5344CB8AC3E}">
        <p14:creationId xmlns:p14="http://schemas.microsoft.com/office/powerpoint/2010/main" val="3567728344"/>
      </p:ext>
    </p:extLst>
  </p:cSld>
  <p:clrMap accent1="accent1" accent2="accent2" accent3="accent3" accent4="accent4" accent5="accent5" accent6="accent6" bg1="lt1" bg2="lt2" folHlink="folHlink" hlink="hlink" tx1="dk1" tx2="dk2"/>
  <p:sldLayoutIdLst>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Lst>
  <p:txStyles>
    <p:titleStyle>
      <a:lvl1pPr algn="l" defTabSz="914400" eaLnBrk="1" hangingPunct="1" latinLnBrk="0" rtl="0">
        <a:lnSpc>
          <a:spcPct val="90000"/>
        </a:lnSpc>
        <a:spcBef>
          <a:spcPct val="0"/>
        </a:spcBef>
        <a:buNone/>
        <a:defRPr kern="1200" sz="4400">
          <a:solidFill>
            <a:schemeClr val="tx1"/>
          </a:solidFill>
          <a:latin typeface="+mj-lt"/>
          <a:ea typeface="+mj-ea"/>
          <a:cs typeface="+mj-cs"/>
        </a:defRPr>
      </a:lvl1pPr>
    </p:titleStyle>
    <p:bodyStyle>
      <a:lvl1pPr algn="l" defTabSz="914400" eaLnBrk="1" hangingPunct="1" indent="-228600" latinLnBrk="0" marL="228600" rtl="0">
        <a:lnSpc>
          <a:spcPct val="9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9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9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p:bodyStyle>
    <p:otherStyle>
      <a:defPPr>
        <a:defRPr lang="en-US"/>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ABF323-5C66-881E-2590-24923F8ED9FA}"/>
              </a:ext>
            </a:extLst>
          </p:cNvPr>
          <p:cNvSpPr>
            <a:spLocks noGrp="1"/>
          </p:cNvSpPr>
          <p:nvPr>
            <p:ph type="title"/>
          </p:nvPr>
        </p:nvSpPr>
        <p:spPr>
          <a:xfrm>
            <a:off x="838200" y="365125"/>
            <a:ext cx="10515600" cy="1325563"/>
          </a:xfrm>
          <a:prstGeom prst="rect">
            <a:avLst/>
          </a:prstGeom>
        </p:spPr>
        <p:txBody>
          <a:bodyPr anchor="ctr" bIns="45720" lIns="91440" numCol="1" rIns="91440" rtlCol="0" tIns="45720" vert="horz">
            <a:normAutofit/>
          </a:bodyPr>
          <a:lstStyle/>
          <a:p>
            <a:r>
              <a:rPr lang="en-US"/>
              <a:t>Click to edit Master title style</a:t>
            </a:r>
          </a:p>
        </p:txBody>
      </p:sp>
      <p:sp>
        <p:nvSpPr>
          <p:cNvPr id="3" name="Text Placeholder 2">
            <a:extLst>
              <a:ext uri="{FF2B5EF4-FFF2-40B4-BE49-F238E27FC236}">
                <a16:creationId xmlns:a16="http://schemas.microsoft.com/office/drawing/2014/main" id="{CC66B8CE-B345-7CF8-A339-44C0C08C6716}"/>
              </a:ext>
            </a:extLst>
          </p:cNvPr>
          <p:cNvSpPr>
            <a:spLocks noGrp="1"/>
          </p:cNvSpPr>
          <p:nvPr>
            <p:ph idx="1" type="body"/>
          </p:nvPr>
        </p:nvSpPr>
        <p:spPr>
          <a:xfrm>
            <a:off x="838200" y="1825625"/>
            <a:ext cx="10515600" cy="4351338"/>
          </a:xfrm>
          <a:prstGeom prst="rect">
            <a:avLst/>
          </a:prstGeom>
        </p:spPr>
        <p:txBody>
          <a:bodyPr bIns="45720" lIns="91440" numCol="1" rIns="91440" rtlCol="0" tIns="45720" vert="horz">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56E464-5136-8280-089B-00CF34FF29B6}"/>
              </a:ext>
            </a:extLst>
          </p:cNvPr>
          <p:cNvSpPr>
            <a:spLocks noGrp="1"/>
          </p:cNvSpPr>
          <p:nvPr>
            <p:ph idx="2" sz="half" type="dt"/>
          </p:nvPr>
        </p:nvSpPr>
        <p:spPr>
          <a:xfrm>
            <a:off x="838200" y="6356350"/>
            <a:ext cx="2743200" cy="365125"/>
          </a:xfrm>
          <a:prstGeom prst="rect">
            <a:avLst/>
          </a:prstGeom>
        </p:spPr>
        <p:txBody>
          <a:bodyPr anchor="ctr" bIns="45720" lIns="91440" numCol="1" rIns="91440" rtlCol="0" tIns="45720" vert="horz"/>
          <a:lstStyle>
            <a:lvl1pPr algn="l">
              <a:defRPr sz="1200">
                <a:solidFill>
                  <a:schemeClr val="tx1">
                    <a:tint val="75000"/>
                  </a:schemeClr>
                </a:solidFill>
              </a:defRPr>
            </a:lvl1pPr>
          </a:lstStyle>
          <a:p>
            <a:fld id="{F022A911-F0EF-2B4C-B0C9-99E4A529C720}" type="datetime1">
              <a:rPr lang="en-US" smtClean="0"/>
              <a:t>9/3/2025</a:t>
            </a:fld>
            <a:endParaRPr lang="en-US"/>
          </a:p>
        </p:txBody>
      </p:sp>
      <p:sp>
        <p:nvSpPr>
          <p:cNvPr id="5" name="Footer Placeholder 4">
            <a:extLst>
              <a:ext uri="{FF2B5EF4-FFF2-40B4-BE49-F238E27FC236}">
                <a16:creationId xmlns:a16="http://schemas.microsoft.com/office/drawing/2014/main" id="{6B6AF8EC-C7AC-11B5-6C46-448580C3B1B4}"/>
              </a:ext>
            </a:extLst>
          </p:cNvPr>
          <p:cNvSpPr>
            <a:spLocks noGrp="1"/>
          </p:cNvSpPr>
          <p:nvPr>
            <p:ph idx="3" sz="quarter" type="ftr"/>
          </p:nvPr>
        </p:nvSpPr>
        <p:spPr>
          <a:xfrm>
            <a:off x="4038600" y="6356350"/>
            <a:ext cx="4114800" cy="365125"/>
          </a:xfrm>
          <a:prstGeom prst="rect">
            <a:avLst/>
          </a:prstGeom>
        </p:spPr>
        <p:txBody>
          <a:bodyPr anchor="ctr" bIns="45720" lIns="91440" numCol="1" rIns="91440" rtlCol="0" tIns="45720" vert="horz"/>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8687B49-9E87-A49E-EDE0-52C873438FF2}"/>
              </a:ext>
            </a:extLst>
          </p:cNvPr>
          <p:cNvSpPr>
            <a:spLocks noGrp="1"/>
          </p:cNvSpPr>
          <p:nvPr>
            <p:ph idx="4" sz="quarter" type="sldNum"/>
          </p:nvPr>
        </p:nvSpPr>
        <p:spPr>
          <a:xfrm>
            <a:off x="8610600" y="6356350"/>
            <a:ext cx="2743200" cy="365125"/>
          </a:xfrm>
          <a:prstGeom prst="rect">
            <a:avLst/>
          </a:prstGeom>
        </p:spPr>
        <p:txBody>
          <a:bodyPr anchor="ctr" bIns="45720" lIns="91440" numCol="1" rIns="91440" rtlCol="0" tIns="45720" vert="horz"/>
          <a:lstStyle>
            <a:lvl1pPr algn="r">
              <a:defRPr sz="1200">
                <a:solidFill>
                  <a:schemeClr val="tx1">
                    <a:tint val="75000"/>
                  </a:schemeClr>
                </a:solidFill>
              </a:defRPr>
            </a:lvl1pPr>
          </a:lstStyle>
          <a:p>
            <a:fld id="{D88C9D7A-CE64-B040-B9A2-1C7FA4025703}" type="slidenum">
              <a:rPr lang="en-US" smtClean="0"/>
              <a:t>‹#›</a:t>
            </a:fld>
            <a:endParaRPr lang="en-US"/>
          </a:p>
        </p:txBody>
      </p:sp>
    </p:spTree>
    <p:extLst>
      <p:ext uri="{BB962C8B-B14F-4D97-AF65-F5344CB8AC3E}">
        <p14:creationId xmlns:p14="http://schemas.microsoft.com/office/powerpoint/2010/main" val="3932817100"/>
      </p:ext>
    </p:extLst>
  </p:cSld>
  <p:clrMap accent1="accent1" accent2="accent2" accent3="accent3" accent4="accent4" accent5="accent5" accent6="accent6" bg1="lt1" bg2="lt2" folHlink="folHlink" hlink="hlink" tx1="dk1" tx2="dk2"/>
  <p:sldLayoutIdLst>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hf dt="0" ftr="0" hdr="0"/>
  <p:txStyles>
    <p:titleStyle>
      <a:lvl1pPr algn="l" defTabSz="914400" eaLnBrk="1" hangingPunct="1" latinLnBrk="0" rtl="0">
        <a:lnSpc>
          <a:spcPct val="90000"/>
        </a:lnSpc>
        <a:spcBef>
          <a:spcPct val="0"/>
        </a:spcBef>
        <a:buNone/>
        <a:defRPr kern="1200" sz="4400">
          <a:solidFill>
            <a:schemeClr val="tx1"/>
          </a:solidFill>
          <a:latin typeface="+mj-lt"/>
          <a:ea typeface="+mj-ea"/>
          <a:cs typeface="+mj-cs"/>
        </a:defRPr>
      </a:lvl1pPr>
    </p:titleStyle>
    <p:bodyStyle>
      <a:lvl1pPr algn="l" defTabSz="914400" eaLnBrk="1" hangingPunct="1" indent="-228600" latinLnBrk="0" marL="228600" rtl="0">
        <a:lnSpc>
          <a:spcPct val="9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9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9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p:bodyStyle>
    <p:otherStyle>
      <a:defPPr>
        <a:defRPr lang="en-US"/>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ABF323-5C66-881E-2590-24923F8ED9FA}"/>
              </a:ext>
            </a:extLst>
          </p:cNvPr>
          <p:cNvSpPr>
            <a:spLocks noGrp="1"/>
          </p:cNvSpPr>
          <p:nvPr>
            <p:ph type="title"/>
          </p:nvPr>
        </p:nvSpPr>
        <p:spPr>
          <a:xfrm>
            <a:off x="838200" y="365125"/>
            <a:ext cx="10515600" cy="1325563"/>
          </a:xfrm>
          <a:prstGeom prst="rect">
            <a:avLst/>
          </a:prstGeom>
        </p:spPr>
        <p:txBody>
          <a:bodyPr anchor="ctr" bIns="45720" lIns="91440" numCol="1" rIns="91440" rtlCol="0" tIns="45720" vert="horz">
            <a:normAutofit/>
          </a:bodyPr>
          <a:lstStyle/>
          <a:p>
            <a:r>
              <a:rPr lang="en-US"/>
              <a:t>Click to edit Master title style</a:t>
            </a:r>
          </a:p>
        </p:txBody>
      </p:sp>
      <p:sp>
        <p:nvSpPr>
          <p:cNvPr id="3" name="Text Placeholder 2">
            <a:extLst>
              <a:ext uri="{FF2B5EF4-FFF2-40B4-BE49-F238E27FC236}">
                <a16:creationId xmlns:a16="http://schemas.microsoft.com/office/drawing/2014/main" id="{CC66B8CE-B345-7CF8-A339-44C0C08C6716}"/>
              </a:ext>
            </a:extLst>
          </p:cNvPr>
          <p:cNvSpPr>
            <a:spLocks noGrp="1"/>
          </p:cNvSpPr>
          <p:nvPr>
            <p:ph idx="1" type="body"/>
          </p:nvPr>
        </p:nvSpPr>
        <p:spPr>
          <a:xfrm>
            <a:off x="838200" y="1825625"/>
            <a:ext cx="10515600" cy="4351338"/>
          </a:xfrm>
          <a:prstGeom prst="rect">
            <a:avLst/>
          </a:prstGeom>
        </p:spPr>
        <p:txBody>
          <a:bodyPr bIns="45720" lIns="91440" numCol="1" rIns="91440" rtlCol="0" tIns="45720" vert="horz">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56E464-5136-8280-089B-00CF34FF29B6}"/>
              </a:ext>
            </a:extLst>
          </p:cNvPr>
          <p:cNvSpPr>
            <a:spLocks noGrp="1"/>
          </p:cNvSpPr>
          <p:nvPr>
            <p:ph idx="2" sz="half" type="dt"/>
          </p:nvPr>
        </p:nvSpPr>
        <p:spPr>
          <a:xfrm>
            <a:off x="838200" y="6356350"/>
            <a:ext cx="2743200" cy="365125"/>
          </a:xfrm>
          <a:prstGeom prst="rect">
            <a:avLst/>
          </a:prstGeom>
        </p:spPr>
        <p:txBody>
          <a:bodyPr anchor="ctr" bIns="45720" lIns="91440" numCol="1" rIns="91440" rtlCol="0" tIns="45720" vert="horz"/>
          <a:lstStyle>
            <a:lvl1pPr algn="l">
              <a:defRPr sz="1200">
                <a:solidFill>
                  <a:schemeClr val="tx1">
                    <a:tint val="75000"/>
                  </a:schemeClr>
                </a:solidFill>
              </a:defRPr>
            </a:lvl1pPr>
          </a:lstStyle>
          <a:p>
            <a:fld id="{F022A911-F0EF-2B4C-B0C9-99E4A529C720}" type="datetime1">
              <a:rPr lang="en-US" smtClean="0"/>
              <a:t>9/3/2025</a:t>
            </a:fld>
            <a:endParaRPr lang="en-US"/>
          </a:p>
        </p:txBody>
      </p:sp>
      <p:sp>
        <p:nvSpPr>
          <p:cNvPr id="5" name="Footer Placeholder 4">
            <a:extLst>
              <a:ext uri="{FF2B5EF4-FFF2-40B4-BE49-F238E27FC236}">
                <a16:creationId xmlns:a16="http://schemas.microsoft.com/office/drawing/2014/main" id="{6B6AF8EC-C7AC-11B5-6C46-448580C3B1B4}"/>
              </a:ext>
            </a:extLst>
          </p:cNvPr>
          <p:cNvSpPr>
            <a:spLocks noGrp="1"/>
          </p:cNvSpPr>
          <p:nvPr>
            <p:ph idx="3" sz="quarter" type="ftr"/>
          </p:nvPr>
        </p:nvSpPr>
        <p:spPr>
          <a:xfrm>
            <a:off x="4038600" y="6356350"/>
            <a:ext cx="4114800" cy="365125"/>
          </a:xfrm>
          <a:prstGeom prst="rect">
            <a:avLst/>
          </a:prstGeom>
        </p:spPr>
        <p:txBody>
          <a:bodyPr anchor="ctr" bIns="45720" lIns="91440" numCol="1" rIns="91440" rtlCol="0" tIns="45720" vert="horz"/>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8687B49-9E87-A49E-EDE0-52C873438FF2}"/>
              </a:ext>
            </a:extLst>
          </p:cNvPr>
          <p:cNvSpPr>
            <a:spLocks noGrp="1"/>
          </p:cNvSpPr>
          <p:nvPr>
            <p:ph idx="4" sz="quarter" type="sldNum"/>
          </p:nvPr>
        </p:nvSpPr>
        <p:spPr>
          <a:xfrm>
            <a:off x="8610600" y="6356350"/>
            <a:ext cx="2743200" cy="365125"/>
          </a:xfrm>
          <a:prstGeom prst="rect">
            <a:avLst/>
          </a:prstGeom>
        </p:spPr>
        <p:txBody>
          <a:bodyPr anchor="ctr" bIns="45720" lIns="91440" numCol="1" rIns="91440" rtlCol="0" tIns="45720" vert="horz"/>
          <a:lstStyle>
            <a:lvl1pPr algn="r">
              <a:defRPr sz="1200">
                <a:solidFill>
                  <a:schemeClr val="tx1">
                    <a:tint val="75000"/>
                  </a:schemeClr>
                </a:solidFill>
              </a:defRPr>
            </a:lvl1pPr>
          </a:lstStyle>
          <a:p>
            <a:fld id="{D88C9D7A-CE64-B040-B9A2-1C7FA4025703}" type="slidenum">
              <a:rPr lang="en-US" smtClean="0"/>
              <a:t>‹#›</a:t>
            </a:fld>
            <a:endParaRPr lang="en-US"/>
          </a:p>
        </p:txBody>
      </p:sp>
    </p:spTree>
    <p:extLst>
      <p:ext uri="{BB962C8B-B14F-4D97-AF65-F5344CB8AC3E}">
        <p14:creationId xmlns:p14="http://schemas.microsoft.com/office/powerpoint/2010/main" val="925627361"/>
      </p:ext>
    </p:extLst>
  </p:cSld>
  <p:clrMap accent1="accent1" accent2="accent2" accent3="accent3" accent4="accent4" accent5="accent5" accent6="accent6" bg1="lt1" bg2="lt2" folHlink="folHlink" hlink="hlink" tx1="dk1" tx2="dk2"/>
  <p:sldLayoutIdLst>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Lst>
  <p:hf dt="0" ftr="0" hdr="0"/>
  <p:txStyles>
    <p:titleStyle>
      <a:lvl1pPr algn="l" defTabSz="914400" eaLnBrk="1" hangingPunct="1" latinLnBrk="0" rtl="0">
        <a:lnSpc>
          <a:spcPct val="90000"/>
        </a:lnSpc>
        <a:spcBef>
          <a:spcPct val="0"/>
        </a:spcBef>
        <a:buNone/>
        <a:defRPr kern="1200" sz="4400">
          <a:solidFill>
            <a:schemeClr val="tx1"/>
          </a:solidFill>
          <a:latin typeface="+mj-lt"/>
          <a:ea typeface="+mj-ea"/>
          <a:cs typeface="+mj-cs"/>
        </a:defRPr>
      </a:lvl1pPr>
    </p:titleStyle>
    <p:bodyStyle>
      <a:lvl1pPr algn="l" defTabSz="914400" eaLnBrk="1" hangingPunct="1" indent="-228600" latinLnBrk="0" marL="228600" rtl="0">
        <a:lnSpc>
          <a:spcPct val="9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9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9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p:bodyStyle>
    <p:otherStyle>
      <a:defPPr>
        <a:defRPr lang="en-US"/>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arget="../media/image2.png" Type="http://schemas.openxmlformats.org/officeDocument/2006/relationships/image"/><Relationship Id="rId2" Target="../media/image1.jpeg" Type="http://schemas.openxmlformats.org/officeDocument/2006/relationships/image"/><Relationship Id="rId1" Target="../slideLayouts/slideLayout1.xml" Type="http://schemas.openxmlformats.org/officeDocument/2006/relationships/slideLayout"/></Relationships>
</file>

<file path=ppt/slides/_rels/slide10.xml.rels><?xml version="1.0" encoding="UTF-8" standalone="yes"?><Relationships xmlns="http://schemas.openxmlformats.org/package/2006/relationships"><Relationship Id="rId3" Target="../media/image15.png" Type="http://schemas.openxmlformats.org/officeDocument/2006/relationships/image"/><Relationship Id="rId2" Target="../media/image14.jpg" Type="http://schemas.openxmlformats.org/officeDocument/2006/relationships/image"/><Relationship Id="rId1" Target="../slideLayouts/slideLayout13.xml" Type="http://schemas.openxmlformats.org/officeDocument/2006/relationships/slideLayout"/></Relationships>
</file>

<file path=ppt/slides/_rels/slide100.xml.rels><?xml version="1.0" encoding="UTF-8" standalone="yes"?><Relationships xmlns="http://schemas.openxmlformats.org/package/2006/relationships"><Relationship Id="rId2" Target="../media/image4.png" Type="http://schemas.openxmlformats.org/officeDocument/2006/relationships/image"/><Relationship Id="rId1" Target="../slideLayouts/slideLayout13.xml" Type="http://schemas.openxmlformats.org/officeDocument/2006/relationships/slideLayout"/></Relationships>
</file>

<file path=ppt/slides/_rels/slide101.xml.rels><?xml version="1.0" encoding="UTF-8" standalone="yes"?><Relationships xmlns="http://schemas.openxmlformats.org/package/2006/relationships"><Relationship Id="rId2" Target="../media/image4.png" Type="http://schemas.openxmlformats.org/officeDocument/2006/relationships/image"/><Relationship Id="rId1" Target="../slideLayouts/slideLayout13.xml" Type="http://schemas.openxmlformats.org/officeDocument/2006/relationships/slideLayout"/></Relationships>
</file>

<file path=ppt/slides/_rels/slide102.xml.rels><?xml version="1.0" encoding="UTF-8" standalone="yes"?><Relationships xmlns="http://schemas.openxmlformats.org/package/2006/relationships"><Relationship Id="rId4" Target="../media/image35.png" Type="http://schemas.openxmlformats.org/officeDocument/2006/relationships/image"/><Relationship Id="rId3" Target="../media/image4.png" Type="http://schemas.openxmlformats.org/officeDocument/2006/relationships/image"/><Relationship Id="rId2" Target="../notesSlides/notesSlide4.xml" Type="http://schemas.openxmlformats.org/officeDocument/2006/relationships/notesSlide"/><Relationship Id="rId1" Target="../slideLayouts/slideLayout18.xml" Type="http://schemas.openxmlformats.org/officeDocument/2006/relationships/slideLayout"/></Relationships>
</file>

<file path=ppt/slides/_rels/slide103.xml.rels><?xml version="1.0" encoding="UTF-8" standalone="yes"?><Relationships xmlns="http://schemas.openxmlformats.org/package/2006/relationships"><Relationship Id="rId2" Target="../media/image4.png" Type="http://schemas.openxmlformats.org/officeDocument/2006/relationships/image"/><Relationship Id="rId1" Target="../slideLayouts/slideLayout13.xml" Type="http://schemas.openxmlformats.org/officeDocument/2006/relationships/slideLayout"/></Relationships>
</file>

<file path=ppt/slides/_rels/slide104.xml.rels><?xml version="1.0" encoding="UTF-8" standalone="yes"?><Relationships xmlns="http://schemas.openxmlformats.org/package/2006/relationships"><Relationship Id="rId2" Target="../media/image4.png" Type="http://schemas.openxmlformats.org/officeDocument/2006/relationships/image"/><Relationship Id="rId1" Target="../slideLayouts/slideLayout13.xml" Type="http://schemas.openxmlformats.org/officeDocument/2006/relationships/slideLayout"/></Relationships>
</file>

<file path=ppt/slides/_rels/slide105.xml.rels><?xml version="1.0" encoding="UTF-8" standalone="yes"?><Relationships xmlns="http://schemas.openxmlformats.org/package/2006/relationships"><Relationship Id="rId2" Target="../media/image4.png" Type="http://schemas.openxmlformats.org/officeDocument/2006/relationships/image"/><Relationship Id="rId1" Target="../slideLayouts/slideLayout13.xml" Type="http://schemas.openxmlformats.org/officeDocument/2006/relationships/slideLayout"/></Relationships>
</file>

<file path=ppt/slides/_rels/slide106.xml.rels><?xml version="1.0" encoding="UTF-8" standalone="yes"?><Relationships xmlns="http://schemas.openxmlformats.org/package/2006/relationships"><Relationship Id="rId3" Target="../media/image36.png" Type="http://schemas.openxmlformats.org/officeDocument/2006/relationships/image"/><Relationship Id="rId2" Target="../media/image4.png" Type="http://schemas.openxmlformats.org/officeDocument/2006/relationships/image"/><Relationship Id="rId1" Target="../slideLayouts/slideLayout13.xml" Type="http://schemas.openxmlformats.org/officeDocument/2006/relationships/slideLayout"/></Relationships>
</file>

<file path=ppt/slides/_rels/slide107.xml.rels><?xml version="1.0" encoding="UTF-8" standalone="yes"?><Relationships xmlns="http://schemas.openxmlformats.org/package/2006/relationships"><Relationship Id="rId4" Target="../comments/modernComment_D04_4373E7B5.xml" Type="http://schemas.microsoft.com/office/2018/10/relationships/comments"/><Relationship Id="rId3" Target="../media/image4.png" Type="http://schemas.openxmlformats.org/officeDocument/2006/relationships/image"/><Relationship Id="rId2" Target="../media/image33.png" Type="http://schemas.openxmlformats.org/officeDocument/2006/relationships/image"/><Relationship Id="rId1" Target="../slideLayouts/slideLayout13.xml" Type="http://schemas.openxmlformats.org/officeDocument/2006/relationships/slideLayout"/></Relationships>
</file>

<file path=ppt/slides/_rels/slide108.xml.rels><?xml version="1.0" encoding="UTF-8" standalone="yes"?><Relationships xmlns="http://schemas.openxmlformats.org/package/2006/relationships"><Relationship Id="rId2" Target="../media/image4.png" Type="http://schemas.openxmlformats.org/officeDocument/2006/relationships/image"/><Relationship Id="rId1" Target="../slideLayouts/slideLayout13.xml" Type="http://schemas.openxmlformats.org/officeDocument/2006/relationships/slideLayout"/></Relationships>
</file>

<file path=ppt/slides/_rels/slide109.xml.rels><?xml version="1.0" encoding="UTF-8" standalone="yes"?><Relationships xmlns="http://schemas.openxmlformats.org/package/2006/relationships"><Relationship Id="rId2" Target="../media/image4.png" Type="http://schemas.openxmlformats.org/officeDocument/2006/relationships/image"/><Relationship Id="rId1" Target="../slideLayouts/slideLayout13.xml" Type="http://schemas.openxmlformats.org/officeDocument/2006/relationships/slideLayout"/></Relationships>
</file>

<file path=ppt/slides/_rels/slide11.xml.rels><?xml version="1.0" encoding="UTF-8" standalone="yes"?><Relationships xmlns="http://schemas.openxmlformats.org/package/2006/relationships"><Relationship Id="rId4" Target="../comments/modernComment_D10_EC5C2207.xml" Type="http://schemas.microsoft.com/office/2018/10/relationships/comments"/><Relationship Id="rId3" Target="../media/image4.png" Type="http://schemas.openxmlformats.org/officeDocument/2006/relationships/image"/><Relationship Id="rId2" Target="../media/image13.jpeg" Type="http://schemas.openxmlformats.org/officeDocument/2006/relationships/image"/><Relationship Id="rId1" Target="../slideLayouts/slideLayout2.xml" Type="http://schemas.openxmlformats.org/officeDocument/2006/relationships/slideLayout"/></Relationships>
</file>

<file path=ppt/slides/_rels/slide110.xml.rels><?xml version="1.0" encoding="UTF-8" standalone="yes"?><Relationships xmlns="http://schemas.openxmlformats.org/package/2006/relationships"><Relationship Id="rId5" Target="../media/image4.png" Type="http://schemas.openxmlformats.org/officeDocument/2006/relationships/image"/><Relationship Id="rId4" Target="../media/image20.png" Type="http://schemas.openxmlformats.org/officeDocument/2006/relationships/image"/><Relationship Id="rId3" Target="../media/image19.png" Type="http://schemas.openxmlformats.org/officeDocument/2006/relationships/image"/><Relationship Id="rId2" Target="../notesSlides/notesSlide5.xml" Type="http://schemas.openxmlformats.org/officeDocument/2006/relationships/notesSlide"/><Relationship Id="rId1" Target="../slideLayouts/slideLayout24.xml" Type="http://schemas.openxmlformats.org/officeDocument/2006/relationships/slideLayout"/></Relationships>
</file>

<file path=ppt/slides/_rels/slide111.xml.rels><?xml version="1.0" encoding="UTF-8" standalone="yes"?><Relationships xmlns="http://schemas.openxmlformats.org/package/2006/relationships"><Relationship Id="rId5" Target="../media/image39.png" Type="http://schemas.openxmlformats.org/officeDocument/2006/relationships/image"/><Relationship Id="rId4" Target="../media/image38.png" Type="http://schemas.openxmlformats.org/officeDocument/2006/relationships/image"/><Relationship Id="rId3" Target="../media/image4.png" Type="http://schemas.openxmlformats.org/officeDocument/2006/relationships/image"/><Relationship Id="rId2" Target="../notesSlides/notesSlide6.xml" Type="http://schemas.openxmlformats.org/officeDocument/2006/relationships/notesSlide"/><Relationship Id="rId1" Target="../slideLayouts/slideLayout29.xml" Type="http://schemas.openxmlformats.org/officeDocument/2006/relationships/slideLayout"/></Relationships>
</file>

<file path=ppt/slides/_rels/slide112.xml.rels><?xml version="1.0" encoding="UTF-8" standalone="yes"?><Relationships xmlns="http://schemas.openxmlformats.org/package/2006/relationships"><Relationship Id="rId5" Target="../media/image41.png" Type="http://schemas.openxmlformats.org/officeDocument/2006/relationships/image"/><Relationship Id="rId4" Target="../media/image40.png" Type="http://schemas.openxmlformats.org/officeDocument/2006/relationships/image"/><Relationship Id="rId3" Target="../media/image4.png" Type="http://schemas.openxmlformats.org/officeDocument/2006/relationships/image"/><Relationship Id="rId2" Target="../notesSlides/notesSlide7.xml" Type="http://schemas.openxmlformats.org/officeDocument/2006/relationships/notesSlide"/><Relationship Id="rId1" Target="../slideLayouts/slideLayout29.xml" Type="http://schemas.openxmlformats.org/officeDocument/2006/relationships/slideLayout"/></Relationships>
</file>

<file path=ppt/slides/_rels/slide113.xml.rels><?xml version="1.0" encoding="UTF-8" standalone="yes"?><Relationships xmlns="http://schemas.openxmlformats.org/package/2006/relationships"><Relationship Id="rId3" Target="../media/image37.png" Type="http://schemas.openxmlformats.org/officeDocument/2006/relationships/image"/><Relationship Id="rId2" Target="../media/image4.png" Type="http://schemas.openxmlformats.org/officeDocument/2006/relationships/image"/><Relationship Id="rId1" Target="../slideLayouts/slideLayout13.xml" Type="http://schemas.openxmlformats.org/officeDocument/2006/relationships/slideLayout"/></Relationships>
</file>

<file path=ppt/slides/_rels/slide114.xml.rels><?xml version="1.0" encoding="UTF-8" standalone="yes"?><Relationships xmlns="http://schemas.openxmlformats.org/package/2006/relationships"><Relationship Id="rId8" Target="../media/image46.png" Type="http://schemas.openxmlformats.org/officeDocument/2006/relationships/image"/><Relationship Id="rId7" Target="../media/image45.png" Type="http://schemas.openxmlformats.org/officeDocument/2006/relationships/image"/><Relationship Id="rId6" Target="../media/image44.png" Type="http://schemas.openxmlformats.org/officeDocument/2006/relationships/image"/><Relationship Id="rId5" Target="../media/image43.png" Type="http://schemas.openxmlformats.org/officeDocument/2006/relationships/image"/><Relationship Id="rId4" Target="../media/image4.png" Type="http://schemas.openxmlformats.org/officeDocument/2006/relationships/image"/><Relationship Id="rId3" Target="../media/image42.jpeg" Type="http://schemas.openxmlformats.org/officeDocument/2006/relationships/image"/><Relationship Id="rId2" Target="../notesSlides/notesSlide8.xml" Type="http://schemas.openxmlformats.org/officeDocument/2006/relationships/notesSlide"/><Relationship Id="rId1" Target="../slideLayouts/slideLayout24.xml" Type="http://schemas.openxmlformats.org/officeDocument/2006/relationships/slideLayout"/></Relationships>
</file>

<file path=ppt/slides/_rels/slide115.xml.rels><?xml version="1.0" encoding="UTF-8" standalone="yes"?><Relationships xmlns="http://schemas.openxmlformats.org/package/2006/relationships"><Relationship Id="rId5" Target="../media/image48.png" Type="http://schemas.openxmlformats.org/officeDocument/2006/relationships/image"/><Relationship Id="rId4" Target="../media/image4.png" Type="http://schemas.openxmlformats.org/officeDocument/2006/relationships/image"/><Relationship Id="rId3" Target="../media/image47.jpeg" Type="http://schemas.openxmlformats.org/officeDocument/2006/relationships/image"/><Relationship Id="rId2" Target="../notesSlides/notesSlide9.xml" Type="http://schemas.openxmlformats.org/officeDocument/2006/relationships/notesSlide"/><Relationship Id="rId1" Target="../slideLayouts/slideLayout24.xml" Type="http://schemas.openxmlformats.org/officeDocument/2006/relationships/slideLayout"/></Relationships>
</file>

<file path=ppt/slides/_rels/slide116.xml.rels><?xml version="1.0" encoding="UTF-8" standalone="yes"?><Relationships xmlns="http://schemas.openxmlformats.org/package/2006/relationships"><Relationship Id="rId10" Target="../media/image54.png" Type="http://schemas.openxmlformats.org/officeDocument/2006/relationships/image"/><Relationship Id="rId9" Target="../media/image53.png" Type="http://schemas.openxmlformats.org/officeDocument/2006/relationships/image"/><Relationship Id="rId8" Target="../media/image52.png" Type="http://schemas.openxmlformats.org/officeDocument/2006/relationships/image"/><Relationship Id="rId7" Target="../media/image51.png" Type="http://schemas.openxmlformats.org/officeDocument/2006/relationships/image"/><Relationship Id="rId6" Target="../media/image50.png" Type="http://schemas.openxmlformats.org/officeDocument/2006/relationships/image"/><Relationship Id="rId5" Target="../media/image4.png" Type="http://schemas.openxmlformats.org/officeDocument/2006/relationships/image"/><Relationship Id="rId4" Target="../media/hdphoto1.wdp" Type="http://schemas.microsoft.com/office/2007/relationships/hdphoto"/><Relationship Id="rId3" Target="../media/image49.png" Type="http://schemas.openxmlformats.org/officeDocument/2006/relationships/image"/><Relationship Id="rId2" Target="../notesSlides/notesSlide10.xml" Type="http://schemas.openxmlformats.org/officeDocument/2006/relationships/notesSlide"/><Relationship Id="rId1" Target="../slideLayouts/slideLayout29.xml" Type="http://schemas.openxmlformats.org/officeDocument/2006/relationships/slideLayout"/></Relationships>
</file>

<file path=ppt/slides/_rels/slide117.xml.rels><?xml version="1.0" encoding="UTF-8" standalone="yes"?><Relationships xmlns="http://schemas.openxmlformats.org/package/2006/relationships"><Relationship Id="rId8" Target="../media/image58.emf" Type="http://schemas.openxmlformats.org/officeDocument/2006/relationships/image"/><Relationship Id="rId7" Target="../media/image57.emf" Type="http://schemas.openxmlformats.org/officeDocument/2006/relationships/image"/><Relationship Id="rId6" Target="mailto:GeauxFAFSA@la.gov" TargetMode="External" Type="http://schemas.openxmlformats.org/officeDocument/2006/relationships/hyperlink"/><Relationship Id="rId5" Target="../media/image56.png" Type="http://schemas.openxmlformats.org/officeDocument/2006/relationships/image"/><Relationship Id="rId4" Target="../media/image4.png" Type="http://schemas.openxmlformats.org/officeDocument/2006/relationships/image"/><Relationship Id="rId3" Target="../media/hdphoto2.wdp" Type="http://schemas.microsoft.com/office/2007/relationships/hdphoto"/><Relationship Id="rId2" Target="../media/image55.png" Type="http://schemas.openxmlformats.org/officeDocument/2006/relationships/image"/><Relationship Id="rId1" Target="../slideLayouts/slideLayout2.xml" Type="http://schemas.openxmlformats.org/officeDocument/2006/relationships/slideLayout"/></Relationships>
</file>

<file path=ppt/slides/_rels/slide118.xml.rels><?xml version="1.0" encoding="UTF-8" standalone="yes"?><Relationships xmlns="http://schemas.openxmlformats.org/package/2006/relationships"><Relationship Id="rId4" Target="../media/image4.png" Type="http://schemas.openxmlformats.org/officeDocument/2006/relationships/image"/><Relationship Id="rId3" Target="../media/image20.png" Type="http://schemas.openxmlformats.org/officeDocument/2006/relationships/image"/><Relationship Id="rId2" Target="../media/image19.png" Type="http://schemas.openxmlformats.org/officeDocument/2006/relationships/image"/><Relationship Id="rId1" Target="../slideLayouts/slideLayout2.xml" Type="http://schemas.openxmlformats.org/officeDocument/2006/relationships/slideLayout"/></Relationships>
</file>

<file path=ppt/slides/_rels/slide12.xml.rels><?xml version="1.0" encoding="UTF-8" standalone="yes"?><Relationships xmlns="http://schemas.openxmlformats.org/package/2006/relationships"><Relationship Id="rId3" Target="../media/image15.png" Type="http://schemas.openxmlformats.org/officeDocument/2006/relationships/image"/><Relationship Id="rId2" Target="../media/image14.jpg" Type="http://schemas.openxmlformats.org/officeDocument/2006/relationships/image"/><Relationship Id="rId1" Target="../slideLayouts/slideLayout2.xml" Type="http://schemas.openxmlformats.org/officeDocument/2006/relationships/slideLayout"/></Relationships>
</file>

<file path=ppt/slides/_rels/slide13.xml.rels><?xml version="1.0" encoding="UTF-8" standalone="yes"?><Relationships xmlns="http://schemas.openxmlformats.org/package/2006/relationships"><Relationship Id="rId3" Target="../media/image15.png" Type="http://schemas.openxmlformats.org/officeDocument/2006/relationships/image"/><Relationship Id="rId2" Target="../media/image16.png" Type="http://schemas.openxmlformats.org/officeDocument/2006/relationships/image"/><Relationship Id="rId1" Target="../slideLayouts/slideLayout2.xml" Type="http://schemas.openxmlformats.org/officeDocument/2006/relationships/slideLayout"/></Relationships>
</file>

<file path=ppt/slides/_rels/slide14.xml.rels><?xml version="1.0" encoding="UTF-8" standalone="yes"?><Relationships xmlns="http://schemas.openxmlformats.org/package/2006/relationships"><Relationship Id="rId3" Target="../media/image4.png" Type="http://schemas.openxmlformats.org/officeDocument/2006/relationships/image"/><Relationship Id="rId2" Target="../media/image17.jpeg" Type="http://schemas.openxmlformats.org/officeDocument/2006/relationships/image"/><Relationship Id="rId1" Target="../slideLayouts/slideLayout2.xml" Type="http://schemas.openxmlformats.org/officeDocument/2006/relationships/slideLayout"/></Relationships>
</file>

<file path=ppt/slides/_rels/slide15.xml.rels><?xml version="1.0" encoding="UTF-8" standalone="yes"?><Relationships xmlns="http://schemas.openxmlformats.org/package/2006/relationships"><Relationship Id="rId3" Target="../media/image4.png" Type="http://schemas.openxmlformats.org/officeDocument/2006/relationships/image"/><Relationship Id="rId2" Target="../media/image18.jpeg" Type="http://schemas.openxmlformats.org/officeDocument/2006/relationships/image"/><Relationship Id="rId1" Target="../slideLayouts/slideLayout13.xml" Type="http://schemas.openxmlformats.org/officeDocument/2006/relationships/slideLayout"/></Relationships>
</file>

<file path=ppt/slides/_rels/slide16.xml.rels><?xml version="1.0" encoding="UTF-8" standalone="yes"?><Relationships xmlns="http://schemas.openxmlformats.org/package/2006/relationships"><Relationship Id="rId3" Target="../media/image4.png" Type="http://schemas.openxmlformats.org/officeDocument/2006/relationships/image"/><Relationship Id="rId2" Target="../media/image18.jpeg" Type="http://schemas.openxmlformats.org/officeDocument/2006/relationships/image"/><Relationship Id="rId1" Target="../slideLayouts/slideLayout13.xml" Type="http://schemas.openxmlformats.org/officeDocument/2006/relationships/slideLayout"/></Relationships>
</file>

<file path=ppt/slides/_rels/slide17.xml.rels><?xml version="1.0" encoding="UTF-8" standalone="yes"?><Relationships xmlns="http://schemas.openxmlformats.org/package/2006/relationships"><Relationship Id="rId4" Target="../media/image4.png" Type="http://schemas.openxmlformats.org/officeDocument/2006/relationships/image"/><Relationship Id="rId3" Target="../media/image20.png" Type="http://schemas.openxmlformats.org/officeDocument/2006/relationships/image"/><Relationship Id="rId2" Target="../media/image19.png" Type="http://schemas.openxmlformats.org/officeDocument/2006/relationships/image"/><Relationship Id="rId1" Target="../slideLayouts/slideLayout2.xml" Type="http://schemas.openxmlformats.org/officeDocument/2006/relationships/slideLayout"/></Relationships>
</file>

<file path=ppt/slides/_rels/slide18.xml.rels><?xml version="1.0" encoding="UTF-8" standalone="yes"?><Relationships xmlns="http://schemas.openxmlformats.org/package/2006/relationships"><Relationship Id="rId2" Target="../media/image4.png" Type="http://schemas.openxmlformats.org/officeDocument/2006/relationships/image"/><Relationship Id="rId1" Target="../slideLayouts/slideLayout2.xml" Type="http://schemas.openxmlformats.org/officeDocument/2006/relationships/slideLayout"/></Relationships>
</file>

<file path=ppt/slides/_rels/slide19.xml.rels><?xml version="1.0" encoding="UTF-8" standalone="yes"?><Relationships xmlns="http://schemas.openxmlformats.org/package/2006/relationships"><Relationship Id="rId2" Target="../media/image4.png" Type="http://schemas.openxmlformats.org/officeDocument/2006/relationships/image"/><Relationship Id="rId1" Target="../slideLayouts/slideLayout2.xml" Type="http://schemas.openxmlformats.org/officeDocument/2006/relationships/slideLayout"/></Relationships>
</file>

<file path=ppt/slides/_rels/slide2.xml.rels><?xml version="1.0" encoding="UTF-8" standalone="yes"?><Relationships xmlns="http://schemas.openxmlformats.org/package/2006/relationships"><Relationship Id="rId4" Target="../media/image4.png" Type="http://schemas.openxmlformats.org/officeDocument/2006/relationships/image"/><Relationship Id="rId3" Target="../media/image3.jpeg" Type="http://schemas.openxmlformats.org/officeDocument/2006/relationships/image"/><Relationship Id="rId2" Target="../notesSlides/notesSlide1.xml" Type="http://schemas.openxmlformats.org/officeDocument/2006/relationships/notesSlide"/><Relationship Id="rId1" Target="../slideLayouts/slideLayout40.xml" Type="http://schemas.openxmlformats.org/officeDocument/2006/relationships/slideLayout"/></Relationships>
</file>

<file path=ppt/slides/_rels/slide20.xml.rels><?xml version="1.0" encoding="UTF-8" standalone="yes"?><Relationships xmlns="http://schemas.openxmlformats.org/package/2006/relationships"><Relationship Id="rId2" Target="../media/image4.png" Type="http://schemas.openxmlformats.org/officeDocument/2006/relationships/image"/><Relationship Id="rId1" Target="../slideLayouts/slideLayout2.xml" Type="http://schemas.openxmlformats.org/officeDocument/2006/relationships/slideLayout"/></Relationships>
</file>

<file path=ppt/slides/_rels/slide21.xml.rels><?xml version="1.0" encoding="UTF-8" standalone="yes"?><Relationships xmlns="http://schemas.openxmlformats.org/package/2006/relationships"><Relationship Id="rId2" Target="../media/image4.png" Type="http://schemas.openxmlformats.org/officeDocument/2006/relationships/image"/><Relationship Id="rId1" Target="../slideLayouts/slideLayout2.xml" Type="http://schemas.openxmlformats.org/officeDocument/2006/relationships/slideLayout"/></Relationships>
</file>

<file path=ppt/slides/_rels/slide22.xml.rels><?xml version="1.0" encoding="UTF-8" standalone="yes"?><Relationships xmlns="http://schemas.openxmlformats.org/package/2006/relationships"><Relationship Id="rId2" Target="../media/image4.png" Type="http://schemas.openxmlformats.org/officeDocument/2006/relationships/image"/><Relationship Id="rId1" Target="../slideLayouts/slideLayout2.xml" Type="http://schemas.openxmlformats.org/officeDocument/2006/relationships/slideLayout"/></Relationships>
</file>

<file path=ppt/slides/_rels/slide23.xml.rels><?xml version="1.0" encoding="UTF-8" standalone="yes"?><Relationships xmlns="http://schemas.openxmlformats.org/package/2006/relationships"><Relationship Id="rId2" Target="../media/image4.png" Type="http://schemas.openxmlformats.org/officeDocument/2006/relationships/image"/><Relationship Id="rId1" Target="../slideLayouts/slideLayout2.xml" Type="http://schemas.openxmlformats.org/officeDocument/2006/relationships/slideLayout"/></Relationships>
</file>

<file path=ppt/slides/_rels/slide24.xml.rels><?xml version="1.0" encoding="UTF-8" standalone="yes"?><Relationships xmlns="http://schemas.openxmlformats.org/package/2006/relationships"><Relationship Id="rId4" Target="../media/image4.png" Type="http://schemas.openxmlformats.org/officeDocument/2006/relationships/image"/><Relationship Id="rId3" Target="../media/image20.png" Type="http://schemas.openxmlformats.org/officeDocument/2006/relationships/image"/><Relationship Id="rId2" Target="../media/image19.png" Type="http://schemas.openxmlformats.org/officeDocument/2006/relationships/image"/><Relationship Id="rId1" Target="../slideLayouts/slideLayout2.xml" Type="http://schemas.openxmlformats.org/officeDocument/2006/relationships/slideLayout"/></Relationships>
</file>

<file path=ppt/slides/_rels/slide25.xml.rels><?xml version="1.0" encoding="UTF-8" standalone="yes"?><Relationships xmlns="http://schemas.openxmlformats.org/package/2006/relationships"><Relationship Id="rId2" Target="../media/image4.png" Type="http://schemas.openxmlformats.org/officeDocument/2006/relationships/image"/><Relationship Id="rId1" Target="../slideLayouts/slideLayout2.xml" Type="http://schemas.openxmlformats.org/officeDocument/2006/relationships/slideLayout"/></Relationships>
</file>

<file path=ppt/slides/_rels/slide26.xml.rels><?xml version="1.0" encoding="UTF-8" standalone="yes"?><Relationships xmlns="http://schemas.openxmlformats.org/package/2006/relationships"><Relationship Id="rId2" Target="../media/image4.png" Type="http://schemas.openxmlformats.org/officeDocument/2006/relationships/image"/><Relationship Id="rId1" Target="../slideLayouts/slideLayout2.xml" Type="http://schemas.openxmlformats.org/officeDocument/2006/relationships/slideLayout"/></Relationships>
</file>

<file path=ppt/slides/_rels/slide27.xml.rels><?xml version="1.0" encoding="UTF-8" standalone="yes"?><Relationships xmlns="http://schemas.openxmlformats.org/package/2006/relationships"><Relationship Id="rId2" Target="../media/image4.png" Type="http://schemas.openxmlformats.org/officeDocument/2006/relationships/image"/><Relationship Id="rId1" Target="../slideLayouts/slideLayout2.xml" Type="http://schemas.openxmlformats.org/officeDocument/2006/relationships/slideLayout"/></Relationships>
</file>

<file path=ppt/slides/_rels/slide28.xml.rels><?xml version="1.0" encoding="UTF-8" standalone="yes"?><Relationships xmlns="http://schemas.openxmlformats.org/package/2006/relationships"><Relationship Id="rId2" Target="../media/image4.png" Type="http://schemas.openxmlformats.org/officeDocument/2006/relationships/image"/><Relationship Id="rId1" Target="../slideLayouts/slideLayout2.xml" Type="http://schemas.openxmlformats.org/officeDocument/2006/relationships/slideLayout"/></Relationships>
</file>

<file path=ppt/slides/_rels/slide29.xml.rels><?xml version="1.0" encoding="UTF-8" standalone="yes"?><Relationships xmlns="http://schemas.openxmlformats.org/package/2006/relationships"><Relationship Id="rId4" Target="../media/image4.png" Type="http://schemas.openxmlformats.org/officeDocument/2006/relationships/image"/><Relationship Id="rId3" Target="../media/image20.png" Type="http://schemas.openxmlformats.org/officeDocument/2006/relationships/image"/><Relationship Id="rId2" Target="../media/image19.png" Type="http://schemas.openxmlformats.org/officeDocument/2006/relationships/image"/><Relationship Id="rId1" Target="../slideLayouts/slideLayout2.xml" Type="http://schemas.openxmlformats.org/officeDocument/2006/relationships/slideLayout"/></Relationships>
</file>

<file path=ppt/slides/_rels/slide3.xml.rels><?xml version="1.0" encoding="UTF-8" standalone="yes"?><Relationships xmlns="http://schemas.openxmlformats.org/package/2006/relationships"><Relationship Id="rId5" Target="../media/image2.png" Type="http://schemas.openxmlformats.org/officeDocument/2006/relationships/image"/><Relationship Id="rId4" Target="../media/image6.png" Type="http://schemas.openxmlformats.org/officeDocument/2006/relationships/image"/><Relationship Id="rId3" Target="../media/image4.png" Type="http://schemas.openxmlformats.org/officeDocument/2006/relationships/image"/><Relationship Id="rId2" Target="../media/image5.jpeg" Type="http://schemas.openxmlformats.org/officeDocument/2006/relationships/image"/><Relationship Id="rId1" Target="../slideLayouts/slideLayout35.xml" Type="http://schemas.openxmlformats.org/officeDocument/2006/relationships/slideLayout"/></Relationships>
</file>

<file path=ppt/slides/_rels/slide30.xml.rels><?xml version="1.0" encoding="UTF-8" standalone="yes"?><Relationships xmlns="http://schemas.openxmlformats.org/package/2006/relationships"><Relationship Id="rId2" Target="../media/image4.png" Type="http://schemas.openxmlformats.org/officeDocument/2006/relationships/image"/><Relationship Id="rId1" Target="../slideLayouts/slideLayout2.xml" Type="http://schemas.openxmlformats.org/officeDocument/2006/relationships/slideLayout"/></Relationships>
</file>

<file path=ppt/slides/_rels/slide31.xml.rels><?xml version="1.0" encoding="UTF-8" standalone="yes"?><Relationships xmlns="http://schemas.openxmlformats.org/package/2006/relationships"><Relationship Id="rId2" Target="../media/image4.png" Type="http://schemas.openxmlformats.org/officeDocument/2006/relationships/image"/><Relationship Id="rId1" Target="../slideLayouts/slideLayout2.xml" Type="http://schemas.openxmlformats.org/officeDocument/2006/relationships/slideLayout"/></Relationships>
</file>

<file path=ppt/slides/_rels/slide32.xml.rels><?xml version="1.0" encoding="UTF-8" standalone="yes"?><Relationships xmlns="http://schemas.openxmlformats.org/package/2006/relationships"><Relationship Id="rId2" Target="../media/image4.png" Type="http://schemas.openxmlformats.org/officeDocument/2006/relationships/image"/><Relationship Id="rId1" Target="../slideLayouts/slideLayout2.xml" Type="http://schemas.openxmlformats.org/officeDocument/2006/relationships/slideLayout"/></Relationships>
</file>

<file path=ppt/slides/_rels/slide33.xml.rels><?xml version="1.0" encoding="UTF-8" standalone="yes"?><Relationships xmlns="http://schemas.openxmlformats.org/package/2006/relationships"><Relationship Id="rId2" Target="../media/image4.png" Type="http://schemas.openxmlformats.org/officeDocument/2006/relationships/image"/><Relationship Id="rId1" Target="../slideLayouts/slideLayout2.xml" Type="http://schemas.openxmlformats.org/officeDocument/2006/relationships/slideLayout"/></Relationships>
</file>

<file path=ppt/slides/_rels/slide34.xml.rels><?xml version="1.0" encoding="UTF-8" standalone="yes"?><Relationships xmlns="http://schemas.openxmlformats.org/package/2006/relationships"><Relationship Id="rId2" Target="../media/image4.png" Type="http://schemas.openxmlformats.org/officeDocument/2006/relationships/image"/><Relationship Id="rId1" Target="../slideLayouts/slideLayout2.xml" Type="http://schemas.openxmlformats.org/officeDocument/2006/relationships/slideLayout"/></Relationships>
</file>

<file path=ppt/slides/_rels/slide35.xml.rels><?xml version="1.0" encoding="UTF-8" standalone="yes"?><Relationships xmlns="http://schemas.openxmlformats.org/package/2006/relationships"><Relationship Id="rId2" Target="../media/image4.png" Type="http://schemas.openxmlformats.org/officeDocument/2006/relationships/image"/><Relationship Id="rId1" Target="../slideLayouts/slideLayout2.xml" Type="http://schemas.openxmlformats.org/officeDocument/2006/relationships/slideLayout"/></Relationships>
</file>

<file path=ppt/slides/_rels/slide36.xml.rels><?xml version="1.0" encoding="UTF-8" standalone="yes"?><Relationships xmlns="http://schemas.openxmlformats.org/package/2006/relationships"><Relationship Id="rId4" Target="../media/image4.png" Type="http://schemas.openxmlformats.org/officeDocument/2006/relationships/image"/><Relationship Id="rId3" Target="../media/image20.png" Type="http://schemas.openxmlformats.org/officeDocument/2006/relationships/image"/><Relationship Id="rId2" Target="../media/image19.png" Type="http://schemas.openxmlformats.org/officeDocument/2006/relationships/image"/><Relationship Id="rId1" Target="../slideLayouts/slideLayout2.xml" Type="http://schemas.openxmlformats.org/officeDocument/2006/relationships/slideLayout"/></Relationships>
</file>

<file path=ppt/slides/_rels/slide37.xml.rels><?xml version="1.0" encoding="UTF-8" standalone="yes"?><Relationships xmlns="http://schemas.openxmlformats.org/package/2006/relationships"><Relationship Id="rId2" Target="../media/image4.png" Type="http://schemas.openxmlformats.org/officeDocument/2006/relationships/image"/><Relationship Id="rId1" Target="../slideLayouts/slideLayout2.xml" Type="http://schemas.openxmlformats.org/officeDocument/2006/relationships/slideLayout"/></Relationships>
</file>

<file path=ppt/slides/_rels/slide38.xml.rels><?xml version="1.0" encoding="UTF-8" standalone="yes"?><Relationships xmlns="http://schemas.openxmlformats.org/package/2006/relationships"><Relationship Id="rId2" Target="../media/image4.png" Type="http://schemas.openxmlformats.org/officeDocument/2006/relationships/image"/><Relationship Id="rId1" Target="../slideLayouts/slideLayout2.xml" Type="http://schemas.openxmlformats.org/officeDocument/2006/relationships/slideLayout"/></Relationships>
</file>

<file path=ppt/slides/_rels/slide39.xml.rels><?xml version="1.0" encoding="UTF-8" standalone="yes"?><Relationships xmlns="http://schemas.openxmlformats.org/package/2006/relationships"><Relationship Id="rId2" Target="../media/image4.png" Type="http://schemas.openxmlformats.org/officeDocument/2006/relationships/image"/><Relationship Id="rId1" Target="../slideLayouts/slideLayout2.xml" Type="http://schemas.openxmlformats.org/officeDocument/2006/relationships/slideLayout"/></Relationships>
</file>

<file path=ppt/slides/_rels/slide4.xml.rels><?xml version="1.0" encoding="UTF-8" standalone="yes"?><Relationships xmlns="http://schemas.openxmlformats.org/package/2006/relationships"><Relationship Id="rId3" Target="../media/image4.png" Type="http://schemas.openxmlformats.org/officeDocument/2006/relationships/image"/><Relationship Id="rId2" Target="../media/image7.jpeg" Type="http://schemas.openxmlformats.org/officeDocument/2006/relationships/image"/><Relationship Id="rId1" Target="../slideLayouts/slideLayout2.xml" Type="http://schemas.openxmlformats.org/officeDocument/2006/relationships/slideLayout"/></Relationships>
</file>

<file path=ppt/slides/_rels/slide40.xml.rels><?xml version="1.0" encoding="UTF-8" standalone="yes"?><Relationships xmlns="http://schemas.openxmlformats.org/package/2006/relationships"><Relationship Id="rId2" Target="../media/image4.png" Type="http://schemas.openxmlformats.org/officeDocument/2006/relationships/image"/><Relationship Id="rId1" Target="../slideLayouts/slideLayout2.xml" Type="http://schemas.openxmlformats.org/officeDocument/2006/relationships/slideLayout"/></Relationships>
</file>

<file path=ppt/slides/_rels/slide41.xml.rels><?xml version="1.0" encoding="UTF-8" standalone="yes"?><Relationships xmlns="http://schemas.openxmlformats.org/package/2006/relationships"><Relationship Id="rId3" Target="../media/image21.png" Type="http://schemas.openxmlformats.org/officeDocument/2006/relationships/image"/><Relationship Id="rId2" Target="../media/image4.png" Type="http://schemas.openxmlformats.org/officeDocument/2006/relationships/image"/><Relationship Id="rId1" Target="../slideLayouts/slideLayout13.xml" Type="http://schemas.openxmlformats.org/officeDocument/2006/relationships/slideLayout"/></Relationships>
</file>

<file path=ppt/slides/_rels/slide42.xml.rels><?xml version="1.0" encoding="UTF-8" standalone="yes"?><Relationships xmlns="http://schemas.openxmlformats.org/package/2006/relationships"><Relationship Id="rId2" Target="../media/image4.png" Type="http://schemas.openxmlformats.org/officeDocument/2006/relationships/image"/><Relationship Id="rId1" Target="../slideLayouts/slideLayout13.xml" Type="http://schemas.openxmlformats.org/officeDocument/2006/relationships/slideLayout"/></Relationships>
</file>

<file path=ppt/slides/_rels/slide43.xml.rels><?xml version="1.0" encoding="UTF-8" standalone="yes"?><Relationships xmlns="http://schemas.openxmlformats.org/package/2006/relationships"><Relationship Id="rId2" Target="../media/image4.png" Type="http://schemas.openxmlformats.org/officeDocument/2006/relationships/image"/><Relationship Id="rId1" Target="../slideLayouts/slideLayout13.xml" Type="http://schemas.openxmlformats.org/officeDocument/2006/relationships/slideLayout"/></Relationships>
</file>

<file path=ppt/slides/_rels/slide44.xml.rels><?xml version="1.0" encoding="UTF-8" standalone="yes"?><Relationships xmlns="http://schemas.openxmlformats.org/package/2006/relationships"><Relationship Id="rId2" Target="../media/image4.png" Type="http://schemas.openxmlformats.org/officeDocument/2006/relationships/image"/><Relationship Id="rId1" Target="../slideLayouts/slideLayout2.xml" Type="http://schemas.openxmlformats.org/officeDocument/2006/relationships/slideLayout"/></Relationships>
</file>

<file path=ppt/slides/_rels/slide45.xml.rels><?xml version="1.0" encoding="UTF-8" standalone="yes"?><Relationships xmlns="http://schemas.openxmlformats.org/package/2006/relationships"><Relationship Id="rId3" Target="../media/image4.png" Type="http://schemas.openxmlformats.org/officeDocument/2006/relationships/image"/><Relationship Id="rId2" Target="../media/image8.jpeg" Type="http://schemas.openxmlformats.org/officeDocument/2006/relationships/image"/><Relationship Id="rId1" Target="../slideLayouts/slideLayout2.xml" Type="http://schemas.openxmlformats.org/officeDocument/2006/relationships/slideLayout"/></Relationships>
</file>

<file path=ppt/slides/_rels/slide46.xml.rels><?xml version="1.0" encoding="UTF-8" standalone="yes"?><Relationships xmlns="http://schemas.openxmlformats.org/package/2006/relationships"><Relationship Id="rId3" Target="../media/image4.png" Type="http://schemas.openxmlformats.org/officeDocument/2006/relationships/image"/><Relationship Id="rId2" Target="../media/image8.jpeg" Type="http://schemas.openxmlformats.org/officeDocument/2006/relationships/image"/><Relationship Id="rId1" Target="../slideLayouts/slideLayout2.xml" Type="http://schemas.openxmlformats.org/officeDocument/2006/relationships/slideLayout"/></Relationships>
</file>

<file path=ppt/slides/_rels/slide47.xml.rels><?xml version="1.0" encoding="UTF-8" standalone="yes"?><Relationships xmlns="http://schemas.openxmlformats.org/package/2006/relationships"><Relationship Id="rId3" Target="../media/image4.png" Type="http://schemas.openxmlformats.org/officeDocument/2006/relationships/image"/><Relationship Id="rId2" Target="../media/image8.jpeg" Type="http://schemas.openxmlformats.org/officeDocument/2006/relationships/image"/><Relationship Id="rId1" Target="../slideLayouts/slideLayout2.xml" Type="http://schemas.openxmlformats.org/officeDocument/2006/relationships/slideLayout"/></Relationships>
</file>

<file path=ppt/slides/_rels/slide48.xml.rels><?xml version="1.0" encoding="UTF-8" standalone="yes"?><Relationships xmlns="http://schemas.openxmlformats.org/package/2006/relationships"><Relationship Id="rId2" Target="../media/image4.png" Type="http://schemas.openxmlformats.org/officeDocument/2006/relationships/image"/><Relationship Id="rId1" Target="../slideLayouts/slideLayout13.xml" Type="http://schemas.openxmlformats.org/officeDocument/2006/relationships/slideLayout"/></Relationships>
</file>

<file path=ppt/slides/_rels/slide49.xml.rels><?xml version="1.0" encoding="UTF-8" standalone="yes"?><Relationships xmlns="http://schemas.openxmlformats.org/package/2006/relationships"><Relationship Id="rId3" Target="../media/image4.png" Type="http://schemas.openxmlformats.org/officeDocument/2006/relationships/image"/><Relationship Id="rId2" Target="../media/image8.jpeg" Type="http://schemas.openxmlformats.org/officeDocument/2006/relationships/image"/><Relationship Id="rId1" Target="../slideLayouts/slideLayout2.xml" Type="http://schemas.openxmlformats.org/officeDocument/2006/relationships/slideLayout"/></Relationships>
</file>

<file path=ppt/slides/_rels/slide5.xml.rels><?xml version="1.0" encoding="UTF-8" standalone="yes"?><Relationships xmlns="http://schemas.openxmlformats.org/package/2006/relationships"><Relationship Id="rId4" Target="../media/image9.png" Type="http://schemas.openxmlformats.org/officeDocument/2006/relationships/image"/><Relationship Id="rId3" Target="../media/image4.png" Type="http://schemas.openxmlformats.org/officeDocument/2006/relationships/image"/><Relationship Id="rId2" Target="../media/image8.jpeg" Type="http://schemas.openxmlformats.org/officeDocument/2006/relationships/image"/><Relationship Id="rId1" Target="../slideLayouts/slideLayout13.xml" Type="http://schemas.openxmlformats.org/officeDocument/2006/relationships/slideLayout"/></Relationships>
</file>

<file path=ppt/slides/_rels/slide50.xml.rels><?xml version="1.0" encoding="UTF-8" standalone="yes"?><Relationships xmlns="http://schemas.openxmlformats.org/package/2006/relationships"><Relationship Id="rId2" Target="../media/image4.png" Type="http://schemas.openxmlformats.org/officeDocument/2006/relationships/image"/><Relationship Id="rId1" Target="../slideLayouts/slideLayout13.xml" Type="http://schemas.openxmlformats.org/officeDocument/2006/relationships/slideLayout"/></Relationships>
</file>

<file path=ppt/slides/_rels/slide51.xml.rels><?xml version="1.0" encoding="UTF-8" standalone="yes"?><Relationships xmlns="http://schemas.openxmlformats.org/package/2006/relationships"><Relationship Id="rId3" Target="../media/image4.png" Type="http://schemas.openxmlformats.org/officeDocument/2006/relationships/image"/><Relationship Id="rId2" Target="../media/image8.jpeg" Type="http://schemas.openxmlformats.org/officeDocument/2006/relationships/image"/><Relationship Id="rId1" Target="../slideLayouts/slideLayout2.xml" Type="http://schemas.openxmlformats.org/officeDocument/2006/relationships/slideLayout"/></Relationships>
</file>

<file path=ppt/slides/_rels/slide52.xml.rels><?xml version="1.0" encoding="UTF-8" standalone="yes"?><Relationships xmlns="http://schemas.openxmlformats.org/package/2006/relationships"><Relationship Id="rId2" Target="../media/image4.png" Type="http://schemas.openxmlformats.org/officeDocument/2006/relationships/image"/><Relationship Id="rId1" Target="../slideLayouts/slideLayout2.xml" Type="http://schemas.openxmlformats.org/officeDocument/2006/relationships/slideLayout"/></Relationships>
</file>

<file path=ppt/slides/_rels/slide53.xml.rels><?xml version="1.0" encoding="UTF-8" standalone="yes"?><Relationships xmlns="http://schemas.openxmlformats.org/package/2006/relationships"><Relationship Id="rId3" Target="../media/image4.png" Type="http://schemas.openxmlformats.org/officeDocument/2006/relationships/image"/><Relationship Id="rId2" Target="../media/image8.jpeg" Type="http://schemas.openxmlformats.org/officeDocument/2006/relationships/image"/><Relationship Id="rId1" Target="../slideLayouts/slideLayout2.xml" Type="http://schemas.openxmlformats.org/officeDocument/2006/relationships/slideLayout"/></Relationships>
</file>

<file path=ppt/slides/_rels/slide54.xml.rels><?xml version="1.0" encoding="UTF-8" standalone="yes"?><Relationships xmlns="http://schemas.openxmlformats.org/package/2006/relationships"><Relationship Id="rId2" Target="../media/image4.png" Type="http://schemas.openxmlformats.org/officeDocument/2006/relationships/image"/><Relationship Id="rId1" Target="../slideLayouts/slideLayout13.xml" Type="http://schemas.openxmlformats.org/officeDocument/2006/relationships/slideLayout"/></Relationships>
</file>

<file path=ppt/slides/_rels/slide55.xml.rels><?xml version="1.0" encoding="UTF-8" standalone="yes"?><Relationships xmlns="http://schemas.openxmlformats.org/package/2006/relationships"><Relationship Id="rId4" Target="../media/image4.png" Type="http://schemas.openxmlformats.org/officeDocument/2006/relationships/image"/><Relationship Id="rId3" Target="../media/image8.jpeg" Type="http://schemas.openxmlformats.org/officeDocument/2006/relationships/image"/><Relationship Id="rId2" Target="../notesSlides/notesSlide2.xml" Type="http://schemas.openxmlformats.org/officeDocument/2006/relationships/notesSlide"/><Relationship Id="rId1" Target="../slideLayouts/slideLayout13.xml" Type="http://schemas.openxmlformats.org/officeDocument/2006/relationships/slideLayout"/></Relationships>
</file>

<file path=ppt/slides/_rels/slide56.xml.rels><?xml version="1.0" encoding="UTF-8" standalone="yes"?><Relationships xmlns="http://schemas.openxmlformats.org/package/2006/relationships"><Relationship Id="rId3" Target="../media/image4.png" Type="http://schemas.openxmlformats.org/officeDocument/2006/relationships/image"/><Relationship Id="rId2" Target="../media/image17.jpeg" Type="http://schemas.openxmlformats.org/officeDocument/2006/relationships/image"/><Relationship Id="rId1" Target="../slideLayouts/slideLayout2.xml" Type="http://schemas.openxmlformats.org/officeDocument/2006/relationships/slideLayout"/></Relationships>
</file>

<file path=ppt/slides/_rels/slide57.xml.rels><?xml version="1.0" encoding="UTF-8" standalone="yes"?><Relationships xmlns="http://schemas.openxmlformats.org/package/2006/relationships"><Relationship Id="rId3" Target="../media/image22.tif" Type="http://schemas.openxmlformats.org/officeDocument/2006/relationships/image"/><Relationship Id="rId2" Target="../media/image4.png" Type="http://schemas.openxmlformats.org/officeDocument/2006/relationships/image"/><Relationship Id="rId1" Target="../slideLayouts/slideLayout2.xml" Type="http://schemas.openxmlformats.org/officeDocument/2006/relationships/slideLayout"/></Relationships>
</file>

<file path=ppt/slides/_rels/slide58.xml.rels><?xml version="1.0" encoding="UTF-8" standalone="yes"?><Relationships xmlns="http://schemas.openxmlformats.org/package/2006/relationships"><Relationship Id="rId3" Target="../media/image23.png" Type="http://schemas.openxmlformats.org/officeDocument/2006/relationships/image"/><Relationship Id="rId2" Target="../media/image4.png" Type="http://schemas.openxmlformats.org/officeDocument/2006/relationships/image"/><Relationship Id="rId1" Target="../slideLayouts/slideLayout2.xml" Type="http://schemas.openxmlformats.org/officeDocument/2006/relationships/slideLayout"/></Relationships>
</file>

<file path=ppt/slides/_rels/slide59.xml.rels><?xml version="1.0" encoding="UTF-8" standalone="yes"?><Relationships xmlns="http://schemas.openxmlformats.org/package/2006/relationships"><Relationship Id="rId3" Target="../media/image24.png" Type="http://schemas.openxmlformats.org/officeDocument/2006/relationships/image"/><Relationship Id="rId2" Target="../media/image4.png" Type="http://schemas.openxmlformats.org/officeDocument/2006/relationships/image"/><Relationship Id="rId1" Target="../slideLayouts/slideLayout2.xml" Type="http://schemas.openxmlformats.org/officeDocument/2006/relationships/slideLayout"/></Relationships>
</file>

<file path=ppt/slides/_rels/slide6.xml.rels><?xml version="1.0" encoding="UTF-8" standalone="yes"?><Relationships xmlns="http://schemas.openxmlformats.org/package/2006/relationships"><Relationship Id="rId3" Target="../media/image4.png" Type="http://schemas.openxmlformats.org/officeDocument/2006/relationships/image"/><Relationship Id="rId2" Target="../media/image10.jpeg" Type="http://schemas.openxmlformats.org/officeDocument/2006/relationships/image"/><Relationship Id="rId1" Target="../slideLayouts/slideLayout2.xml" Type="http://schemas.openxmlformats.org/officeDocument/2006/relationships/slideLayout"/></Relationships>
</file>

<file path=ppt/slides/_rels/slide60.xml.rels><?xml version="1.0" encoding="UTF-8" standalone="yes"?><Relationships xmlns="http://schemas.openxmlformats.org/package/2006/relationships"><Relationship Id="rId3" Target="../media/image25.png" Type="http://schemas.openxmlformats.org/officeDocument/2006/relationships/image"/><Relationship Id="rId2" Target="../media/image4.png" Type="http://schemas.openxmlformats.org/officeDocument/2006/relationships/image"/><Relationship Id="rId1" Target="../slideLayouts/slideLayout2.xml" Type="http://schemas.openxmlformats.org/officeDocument/2006/relationships/slideLayout"/></Relationships>
</file>

<file path=ppt/slides/_rels/slide61.xml.rels><?xml version="1.0" encoding="UTF-8" standalone="yes"?><Relationships xmlns="http://schemas.openxmlformats.org/package/2006/relationships"><Relationship Id="rId3" Target="../media/image4.png" Type="http://schemas.openxmlformats.org/officeDocument/2006/relationships/image"/><Relationship Id="rId2" Target="../media/image17.jpeg" Type="http://schemas.openxmlformats.org/officeDocument/2006/relationships/image"/><Relationship Id="rId1" Target="../slideLayouts/slideLayout2.xml" Type="http://schemas.openxmlformats.org/officeDocument/2006/relationships/slideLayout"/></Relationships>
</file>

<file path=ppt/slides/_rels/slide62.xml.rels><?xml version="1.0" encoding="UTF-8" standalone="yes"?><Relationships xmlns="http://schemas.openxmlformats.org/package/2006/relationships"><Relationship Id="rId3" Target="../media/image26.png" Type="http://schemas.openxmlformats.org/officeDocument/2006/relationships/image"/><Relationship Id="rId2" Target="../media/image4.png" Type="http://schemas.openxmlformats.org/officeDocument/2006/relationships/image"/><Relationship Id="rId1" Target="../slideLayouts/slideLayout2.xml" Type="http://schemas.openxmlformats.org/officeDocument/2006/relationships/slideLayout"/></Relationships>
</file>

<file path=ppt/slides/_rels/slide63.xml.rels><?xml version="1.0" encoding="UTF-8" standalone="yes"?><Relationships xmlns="http://schemas.openxmlformats.org/package/2006/relationships"><Relationship Id="rId3" Target="../media/image4.png" Type="http://schemas.openxmlformats.org/officeDocument/2006/relationships/image"/><Relationship Id="rId2" Target="../media/image8.jpeg" Type="http://schemas.openxmlformats.org/officeDocument/2006/relationships/image"/><Relationship Id="rId1" Target="../slideLayouts/slideLayout2.xml" Type="http://schemas.openxmlformats.org/officeDocument/2006/relationships/slideLayout"/></Relationships>
</file>

<file path=ppt/slides/_rels/slide64.xml.rels><?xml version="1.0" encoding="UTF-8" standalone="yes"?><Relationships xmlns="http://schemas.openxmlformats.org/package/2006/relationships"><Relationship Id="rId3" Target="../media/image4.png" Type="http://schemas.openxmlformats.org/officeDocument/2006/relationships/image"/><Relationship Id="rId2" Target="../media/image8.jpeg" Type="http://schemas.openxmlformats.org/officeDocument/2006/relationships/image"/><Relationship Id="rId1" Target="../slideLayouts/slideLayout2.xml" Type="http://schemas.openxmlformats.org/officeDocument/2006/relationships/slideLayout"/></Relationships>
</file>

<file path=ppt/slides/_rels/slide65.xml.rels><?xml version="1.0" encoding="UTF-8" standalone="yes"?><Relationships xmlns="http://schemas.openxmlformats.org/package/2006/relationships"><Relationship Id="rId3" Target="../media/image4.png" Type="http://schemas.openxmlformats.org/officeDocument/2006/relationships/image"/><Relationship Id="rId2" Target="../media/image8.jpeg" Type="http://schemas.openxmlformats.org/officeDocument/2006/relationships/image"/><Relationship Id="rId1" Target="../slideLayouts/slideLayout2.xml" Type="http://schemas.openxmlformats.org/officeDocument/2006/relationships/slideLayout"/></Relationships>
</file>

<file path=ppt/slides/_rels/slide66.xml.rels><?xml version="1.0" encoding="UTF-8" standalone="yes"?><Relationships xmlns="http://schemas.openxmlformats.org/package/2006/relationships"><Relationship Id="rId3" Target="../media/image4.png" Type="http://schemas.openxmlformats.org/officeDocument/2006/relationships/image"/><Relationship Id="rId2" Target="../media/image8.jpeg" Type="http://schemas.openxmlformats.org/officeDocument/2006/relationships/image"/><Relationship Id="rId1" Target="../slideLayouts/slideLayout2.xml" Type="http://schemas.openxmlformats.org/officeDocument/2006/relationships/slideLayout"/></Relationships>
</file>

<file path=ppt/slides/_rels/slide67.xml.rels><?xml version="1.0" encoding="UTF-8" standalone="yes"?><Relationships xmlns="http://schemas.openxmlformats.org/package/2006/relationships"><Relationship Id="rId3" Target="../media/image4.png" Type="http://schemas.openxmlformats.org/officeDocument/2006/relationships/image"/><Relationship Id="rId2" Target="../media/image8.jpeg" Type="http://schemas.openxmlformats.org/officeDocument/2006/relationships/image"/><Relationship Id="rId1" Target="../slideLayouts/slideLayout2.xml" Type="http://schemas.openxmlformats.org/officeDocument/2006/relationships/slideLayout"/></Relationships>
</file>

<file path=ppt/slides/_rels/slide68.xml.rels><?xml version="1.0" encoding="UTF-8" standalone="yes"?><Relationships xmlns="http://schemas.openxmlformats.org/package/2006/relationships"><Relationship Id="rId3" Target="../media/image4.png" Type="http://schemas.openxmlformats.org/officeDocument/2006/relationships/image"/><Relationship Id="rId2" Target="../media/image27.jpeg" Type="http://schemas.openxmlformats.org/officeDocument/2006/relationships/image"/><Relationship Id="rId1" Target="../slideLayouts/slideLayout2.xml" Type="http://schemas.openxmlformats.org/officeDocument/2006/relationships/slideLayout"/></Relationships>
</file>

<file path=ppt/slides/_rels/slide69.xml.rels><?xml version="1.0" encoding="UTF-8" standalone="yes"?><Relationships xmlns="http://schemas.openxmlformats.org/package/2006/relationships"><Relationship Id="rId3" Target="../media/image4.png" Type="http://schemas.openxmlformats.org/officeDocument/2006/relationships/image"/><Relationship Id="rId2" Target="../media/image28.jpeg" Type="http://schemas.openxmlformats.org/officeDocument/2006/relationships/image"/><Relationship Id="rId1" Target="../slideLayouts/slideLayout2.xml" Type="http://schemas.openxmlformats.org/officeDocument/2006/relationships/slideLayout"/></Relationships>
</file>

<file path=ppt/slides/_rels/slide7.xml.rels><?xml version="1.0" encoding="UTF-8" standalone="yes"?><Relationships xmlns="http://schemas.openxmlformats.org/package/2006/relationships"><Relationship Id="rId3" Target="../media/image4.png" Type="http://schemas.openxmlformats.org/officeDocument/2006/relationships/image"/><Relationship Id="rId2" Target="../media/image11.jpeg" Type="http://schemas.openxmlformats.org/officeDocument/2006/relationships/image"/><Relationship Id="rId1" Target="../slideLayouts/slideLayout2.xml" Type="http://schemas.openxmlformats.org/officeDocument/2006/relationships/slideLayout"/></Relationships>
</file>

<file path=ppt/slides/_rels/slide70.xml.rels><?xml version="1.0" encoding="UTF-8" standalone="yes"?><Relationships xmlns="http://schemas.openxmlformats.org/package/2006/relationships"><Relationship Id="rId3" Target="../media/image4.png" Type="http://schemas.openxmlformats.org/officeDocument/2006/relationships/image"/><Relationship Id="rId2" Target="../media/image29.jpeg" Type="http://schemas.openxmlformats.org/officeDocument/2006/relationships/image"/><Relationship Id="rId1" Target="../slideLayouts/slideLayout2.xml" Type="http://schemas.openxmlformats.org/officeDocument/2006/relationships/slideLayout"/></Relationships>
</file>

<file path=ppt/slides/_rels/slide71.xml.rels><?xml version="1.0" encoding="UTF-8" standalone="yes"?><Relationships xmlns="http://schemas.openxmlformats.org/package/2006/relationships"><Relationship Id="rId4" Target="../media/image30.png" Type="http://schemas.openxmlformats.org/officeDocument/2006/relationships/image"/><Relationship Id="rId3" Target="../media/image4.png" Type="http://schemas.openxmlformats.org/officeDocument/2006/relationships/image"/><Relationship Id="rId2" Target="../media/image29.jpeg" Type="http://schemas.openxmlformats.org/officeDocument/2006/relationships/image"/><Relationship Id="rId1" Target="../slideLayouts/slideLayout2.xml" Type="http://schemas.openxmlformats.org/officeDocument/2006/relationships/slideLayout"/></Relationships>
</file>

<file path=ppt/slides/_rels/slide72.xml.rels><?xml version="1.0" encoding="UTF-8" standalone="yes"?><Relationships xmlns="http://schemas.openxmlformats.org/package/2006/relationships"><Relationship Id="rId5" Target="../media/image4.png" Type="http://schemas.openxmlformats.org/officeDocument/2006/relationships/image"/><Relationship Id="rId4" Target="../media/image20.png" Type="http://schemas.openxmlformats.org/officeDocument/2006/relationships/image"/><Relationship Id="rId3" Target="../media/image19.png" Type="http://schemas.openxmlformats.org/officeDocument/2006/relationships/image"/><Relationship Id="rId2" Target="../notesSlides/notesSlide3.xml" Type="http://schemas.openxmlformats.org/officeDocument/2006/relationships/notesSlide"/><Relationship Id="rId1" Target="../slideLayouts/slideLayout24.xml" Type="http://schemas.openxmlformats.org/officeDocument/2006/relationships/slideLayout"/></Relationships>
</file>

<file path=ppt/slides/_rels/slide73.xml.rels><?xml version="1.0" encoding="UTF-8" standalone="yes"?><Relationships xmlns="http://schemas.openxmlformats.org/package/2006/relationships"><Relationship Id="rId3" Target="../media/image4.png" Type="http://schemas.openxmlformats.org/officeDocument/2006/relationships/image"/><Relationship Id="rId2" Target="../media/image8.jpeg" Type="http://schemas.openxmlformats.org/officeDocument/2006/relationships/image"/><Relationship Id="rId1" Target="../slideLayouts/slideLayout2.xml" Type="http://schemas.openxmlformats.org/officeDocument/2006/relationships/slideLayout"/></Relationships>
</file>

<file path=ppt/slides/_rels/slide74.xml.rels><?xml version="1.0" encoding="UTF-8" standalone="yes"?><Relationships xmlns="http://schemas.openxmlformats.org/package/2006/relationships"><Relationship Id="rId3" Target="../media/image4.png" Type="http://schemas.openxmlformats.org/officeDocument/2006/relationships/image"/><Relationship Id="rId2" Target="../media/image8.jpeg" Type="http://schemas.openxmlformats.org/officeDocument/2006/relationships/image"/><Relationship Id="rId1" Target="../slideLayouts/slideLayout2.xml" Type="http://schemas.openxmlformats.org/officeDocument/2006/relationships/slideLayout"/></Relationships>
</file>

<file path=ppt/slides/_rels/slide75.xml.rels><?xml version="1.0" encoding="UTF-8" standalone="yes"?><Relationships xmlns="http://schemas.openxmlformats.org/package/2006/relationships"><Relationship Id="rId3" Target="../media/image4.png" Type="http://schemas.openxmlformats.org/officeDocument/2006/relationships/image"/><Relationship Id="rId2" Target="../media/image8.jpeg" Type="http://schemas.openxmlformats.org/officeDocument/2006/relationships/image"/><Relationship Id="rId1" Target="../slideLayouts/slideLayout2.xml" Type="http://schemas.openxmlformats.org/officeDocument/2006/relationships/slideLayout"/></Relationships>
</file>

<file path=ppt/slides/_rels/slide76.xml.rels><?xml version="1.0" encoding="UTF-8" standalone="yes"?><Relationships xmlns="http://schemas.openxmlformats.org/package/2006/relationships"><Relationship Id="rId3" Target="../media/image4.png" Type="http://schemas.openxmlformats.org/officeDocument/2006/relationships/image"/><Relationship Id="rId2" Target="../media/image8.jpeg" Type="http://schemas.openxmlformats.org/officeDocument/2006/relationships/image"/><Relationship Id="rId1" Target="../slideLayouts/slideLayout2.xml" Type="http://schemas.openxmlformats.org/officeDocument/2006/relationships/slideLayout"/></Relationships>
</file>

<file path=ppt/slides/_rels/slide77.xml.rels><?xml version="1.0" encoding="UTF-8" standalone="yes"?><Relationships xmlns="http://schemas.openxmlformats.org/package/2006/relationships"><Relationship Id="rId3" Target="../media/image4.png" Type="http://schemas.openxmlformats.org/officeDocument/2006/relationships/image"/><Relationship Id="rId2" Target="../media/image8.jpeg" Type="http://schemas.openxmlformats.org/officeDocument/2006/relationships/image"/><Relationship Id="rId1" Target="../slideLayouts/slideLayout2.xml" Type="http://schemas.openxmlformats.org/officeDocument/2006/relationships/slideLayout"/></Relationships>
</file>

<file path=ppt/slides/_rels/slide78.xml.rels><?xml version="1.0" encoding="UTF-8" standalone="yes"?><Relationships xmlns="http://schemas.openxmlformats.org/package/2006/relationships"><Relationship Id="rId2" Target="../media/image4.png" Type="http://schemas.openxmlformats.org/officeDocument/2006/relationships/image"/><Relationship Id="rId1" Target="../slideLayouts/slideLayout2.xml" Type="http://schemas.openxmlformats.org/officeDocument/2006/relationships/slideLayout"/></Relationships>
</file>

<file path=ppt/slides/_rels/slide79.xml.rels><?xml version="1.0" encoding="UTF-8" standalone="yes"?><Relationships xmlns="http://schemas.openxmlformats.org/package/2006/relationships"><Relationship Id="rId3" Target="../media/image4.png" Type="http://schemas.openxmlformats.org/officeDocument/2006/relationships/image"/><Relationship Id="rId2" Target="../media/image17.jpeg" Type="http://schemas.openxmlformats.org/officeDocument/2006/relationships/image"/><Relationship Id="rId1" Target="../slideLayouts/slideLayout2.xml" Type="http://schemas.openxmlformats.org/officeDocument/2006/relationships/slideLayout"/></Relationships>
</file>

<file path=ppt/slides/_rels/slide8.xml.rels><?xml version="1.0" encoding="UTF-8" standalone="yes"?><Relationships xmlns="http://schemas.openxmlformats.org/package/2006/relationships"><Relationship Id="rId3" Target="../media/image4.png" Type="http://schemas.openxmlformats.org/officeDocument/2006/relationships/image"/><Relationship Id="rId2" Target="../media/image12.jpeg" Type="http://schemas.openxmlformats.org/officeDocument/2006/relationships/image"/><Relationship Id="rId1" Target="../slideLayouts/slideLayout2.xml" Type="http://schemas.openxmlformats.org/officeDocument/2006/relationships/slideLayout"/></Relationships>
</file>

<file path=ppt/slides/_rels/slide80.xml.rels><?xml version="1.0" encoding="UTF-8" standalone="yes"?><Relationships xmlns="http://schemas.openxmlformats.org/package/2006/relationships"><Relationship Id="rId3" Target="../media/image4.png" Type="http://schemas.openxmlformats.org/officeDocument/2006/relationships/image"/><Relationship Id="rId2" Target="../media/image8.jpeg" Type="http://schemas.openxmlformats.org/officeDocument/2006/relationships/image"/><Relationship Id="rId1" Target="../slideLayouts/slideLayout2.xml" Type="http://schemas.openxmlformats.org/officeDocument/2006/relationships/slideLayout"/></Relationships>
</file>

<file path=ppt/slides/_rels/slide81.xml.rels><?xml version="1.0" encoding="UTF-8" standalone="yes"?><Relationships xmlns="http://schemas.openxmlformats.org/package/2006/relationships"><Relationship Id="rId3" Target="../media/image4.png" Type="http://schemas.openxmlformats.org/officeDocument/2006/relationships/image"/><Relationship Id="rId2" Target="../media/image8.jpeg" Type="http://schemas.openxmlformats.org/officeDocument/2006/relationships/image"/><Relationship Id="rId1" Target="../slideLayouts/slideLayout2.xml" Type="http://schemas.openxmlformats.org/officeDocument/2006/relationships/slideLayout"/></Relationships>
</file>

<file path=ppt/slides/_rels/slide82.xml.rels><?xml version="1.0" encoding="UTF-8" standalone="yes"?><Relationships xmlns="http://schemas.openxmlformats.org/package/2006/relationships"><Relationship Id="rId3" Target="../media/image4.png" Type="http://schemas.openxmlformats.org/officeDocument/2006/relationships/image"/><Relationship Id="rId2" Target="../media/image8.jpeg" Type="http://schemas.openxmlformats.org/officeDocument/2006/relationships/image"/><Relationship Id="rId1" Target="../slideLayouts/slideLayout2.xml" Type="http://schemas.openxmlformats.org/officeDocument/2006/relationships/slideLayout"/></Relationships>
</file>

<file path=ppt/slides/_rels/slide83.xml.rels><?xml version="1.0" encoding="UTF-8" standalone="yes"?><Relationships xmlns="http://schemas.openxmlformats.org/package/2006/relationships"><Relationship Id="rId3" Target="../media/image4.png" Type="http://schemas.openxmlformats.org/officeDocument/2006/relationships/image"/><Relationship Id="rId2" Target="../media/image8.jpeg" Type="http://schemas.openxmlformats.org/officeDocument/2006/relationships/image"/><Relationship Id="rId1" Target="../slideLayouts/slideLayout13.xml" Type="http://schemas.openxmlformats.org/officeDocument/2006/relationships/slideLayout"/></Relationships>
</file>

<file path=ppt/slides/_rels/slide84.xml.rels><?xml version="1.0" encoding="UTF-8" standalone="yes"?><Relationships xmlns="http://schemas.openxmlformats.org/package/2006/relationships"><Relationship Id="rId3" Target="../media/image4.png" Type="http://schemas.openxmlformats.org/officeDocument/2006/relationships/image"/><Relationship Id="rId2" Target="../media/image8.jpeg" Type="http://schemas.openxmlformats.org/officeDocument/2006/relationships/image"/><Relationship Id="rId1" Target="../slideLayouts/slideLayout2.xml" Type="http://schemas.openxmlformats.org/officeDocument/2006/relationships/slideLayout"/></Relationships>
</file>

<file path=ppt/slides/_rels/slide85.xml.rels><?xml version="1.0" encoding="UTF-8" standalone="yes"?><Relationships xmlns="http://schemas.openxmlformats.org/package/2006/relationships"><Relationship Id="rId4" Target="../media/image4.png" Type="http://schemas.openxmlformats.org/officeDocument/2006/relationships/image"/><Relationship Id="rId3" Target="../media/image20.png" Type="http://schemas.openxmlformats.org/officeDocument/2006/relationships/image"/><Relationship Id="rId2" Target="../media/image19.png" Type="http://schemas.openxmlformats.org/officeDocument/2006/relationships/image"/><Relationship Id="rId1" Target="../slideLayouts/slideLayout2.xml" Type="http://schemas.openxmlformats.org/officeDocument/2006/relationships/slideLayout"/></Relationships>
</file>

<file path=ppt/slides/_rels/slide86.xml.rels><?xml version="1.0" encoding="UTF-8" standalone="yes"?><Relationships xmlns="http://schemas.openxmlformats.org/package/2006/relationships"><Relationship Id="rId3" Target="../media/image31.png" Type="http://schemas.openxmlformats.org/officeDocument/2006/relationships/image"/><Relationship Id="rId2" Target="../media/image4.png" Type="http://schemas.openxmlformats.org/officeDocument/2006/relationships/image"/><Relationship Id="rId1" Target="../slideLayouts/slideLayout2.xml" Type="http://schemas.openxmlformats.org/officeDocument/2006/relationships/slideLayout"/></Relationships>
</file>

<file path=ppt/slides/_rels/slide87.xml.rels><?xml version="1.0" encoding="UTF-8" standalone="yes"?><Relationships xmlns="http://schemas.openxmlformats.org/package/2006/relationships"><Relationship Id="rId4" Target="../media/image32.png" Type="http://schemas.openxmlformats.org/officeDocument/2006/relationships/image"/><Relationship Id="rId3" Target="../media/image4.png" Type="http://schemas.openxmlformats.org/officeDocument/2006/relationships/image"/><Relationship Id="rId2" Target="../media/image8.jpeg" Type="http://schemas.openxmlformats.org/officeDocument/2006/relationships/image"/><Relationship Id="rId1" Target="../slideLayouts/slideLayout13.xml" Type="http://schemas.openxmlformats.org/officeDocument/2006/relationships/slideLayout"/></Relationships>
</file>

<file path=ppt/slides/_rels/slide88.xml.rels><?xml version="1.0" encoding="UTF-8" standalone="yes"?><Relationships xmlns="http://schemas.openxmlformats.org/package/2006/relationships"><Relationship Id="rId2" Target="../media/image4.png" Type="http://schemas.openxmlformats.org/officeDocument/2006/relationships/image"/><Relationship Id="rId1" Target="../slideLayouts/slideLayout13.xml" Type="http://schemas.openxmlformats.org/officeDocument/2006/relationships/slideLayout"/></Relationships>
</file>

<file path=ppt/slides/_rels/slide89.xml.rels><?xml version="1.0" encoding="UTF-8" standalone="yes"?><Relationships xmlns="http://schemas.openxmlformats.org/package/2006/relationships"><Relationship Id="rId2" Target="../media/image4.png" Type="http://schemas.openxmlformats.org/officeDocument/2006/relationships/image"/><Relationship Id="rId1" Target="../slideLayouts/slideLayout13.xml" Type="http://schemas.openxmlformats.org/officeDocument/2006/relationships/slideLayout"/></Relationships>
</file>

<file path=ppt/slides/_rels/slide9.xml.rels><?xml version="1.0" encoding="UTF-8" standalone="yes"?><Relationships xmlns="http://schemas.openxmlformats.org/package/2006/relationships"><Relationship Id="rId3" Target="../media/image4.png" Type="http://schemas.openxmlformats.org/officeDocument/2006/relationships/image"/><Relationship Id="rId2" Target="../media/image13.jpeg" Type="http://schemas.openxmlformats.org/officeDocument/2006/relationships/image"/><Relationship Id="rId1" Target="../slideLayouts/slideLayout13.xml" Type="http://schemas.openxmlformats.org/officeDocument/2006/relationships/slideLayout"/></Relationships>
</file>

<file path=ppt/slides/_rels/slide90.xml.rels><?xml version="1.0" encoding="UTF-8" standalone="yes"?><Relationships xmlns="http://schemas.openxmlformats.org/package/2006/relationships"><Relationship Id="rId4" Target="../media/image34.png" Type="http://schemas.openxmlformats.org/officeDocument/2006/relationships/image"/><Relationship Id="rId3" Target="../media/image4.png" Type="http://schemas.openxmlformats.org/officeDocument/2006/relationships/image"/><Relationship Id="rId2" Target="../media/image33.png" Type="http://schemas.openxmlformats.org/officeDocument/2006/relationships/image"/><Relationship Id="rId1" Target="../slideLayouts/slideLayout13.xml" Type="http://schemas.openxmlformats.org/officeDocument/2006/relationships/slideLayout"/></Relationships>
</file>

<file path=ppt/slides/_rels/slide91.xml.rels><?xml version="1.0" encoding="UTF-8" standalone="yes"?><Relationships xmlns="http://schemas.openxmlformats.org/package/2006/relationships"><Relationship Id="rId3" Target="../media/image4.png" Type="http://schemas.openxmlformats.org/officeDocument/2006/relationships/image"/><Relationship Id="rId2" Target="../media/image33.png" Type="http://schemas.openxmlformats.org/officeDocument/2006/relationships/image"/><Relationship Id="rId1" Target="../slideLayouts/slideLayout13.xml" Type="http://schemas.openxmlformats.org/officeDocument/2006/relationships/slideLayout"/></Relationships>
</file>

<file path=ppt/slides/_rels/slide92.xml.rels><?xml version="1.0" encoding="UTF-8" standalone="yes"?><Relationships xmlns="http://schemas.openxmlformats.org/package/2006/relationships"><Relationship Id="rId2" Target="../media/image4.png" Type="http://schemas.openxmlformats.org/officeDocument/2006/relationships/image"/><Relationship Id="rId1" Target="../slideLayouts/slideLayout13.xml" Type="http://schemas.openxmlformats.org/officeDocument/2006/relationships/slideLayout"/></Relationships>
</file>

<file path=ppt/slides/_rels/slide93.xml.rels><?xml version="1.0" encoding="UTF-8" standalone="yes"?><Relationships xmlns="http://schemas.openxmlformats.org/package/2006/relationships"><Relationship Id="rId2" Target="../media/image4.png" Type="http://schemas.openxmlformats.org/officeDocument/2006/relationships/image"/><Relationship Id="rId1" Target="../slideLayouts/slideLayout13.xml" Type="http://schemas.openxmlformats.org/officeDocument/2006/relationships/slideLayout"/></Relationships>
</file>

<file path=ppt/slides/_rels/slide94.xml.rels><?xml version="1.0" encoding="UTF-8" standalone="yes"?><Relationships xmlns="http://schemas.openxmlformats.org/package/2006/relationships"><Relationship Id="rId2" Target="../media/image4.png" Type="http://schemas.openxmlformats.org/officeDocument/2006/relationships/image"/><Relationship Id="rId1" Target="../slideLayouts/slideLayout13.xml" Type="http://schemas.openxmlformats.org/officeDocument/2006/relationships/slideLayout"/></Relationships>
</file>

<file path=ppt/slides/_rels/slide95.xml.rels><?xml version="1.0" encoding="UTF-8" standalone="yes"?><Relationships xmlns="http://schemas.openxmlformats.org/package/2006/relationships"><Relationship Id="rId2" Target="../media/image4.png" Type="http://schemas.openxmlformats.org/officeDocument/2006/relationships/image"/><Relationship Id="rId1" Target="../slideLayouts/slideLayout13.xml" Type="http://schemas.openxmlformats.org/officeDocument/2006/relationships/slideLayout"/></Relationships>
</file>

<file path=ppt/slides/_rels/slide96.xml.rels><?xml version="1.0" encoding="UTF-8" standalone="yes"?><Relationships xmlns="http://schemas.openxmlformats.org/package/2006/relationships"><Relationship Id="rId2" Target="../media/image4.png" Type="http://schemas.openxmlformats.org/officeDocument/2006/relationships/image"/><Relationship Id="rId1" Target="../slideLayouts/slideLayout13.xml" Type="http://schemas.openxmlformats.org/officeDocument/2006/relationships/slideLayout"/></Relationships>
</file>

<file path=ppt/slides/_rels/slide97.xml.rels><?xml version="1.0" encoding="UTF-8" standalone="yes"?><Relationships xmlns="http://schemas.openxmlformats.org/package/2006/relationships"><Relationship Id="rId2" Target="../media/image4.png" Type="http://schemas.openxmlformats.org/officeDocument/2006/relationships/image"/><Relationship Id="rId1" Target="../slideLayouts/slideLayout13.xml" Type="http://schemas.openxmlformats.org/officeDocument/2006/relationships/slideLayout"/></Relationships>
</file>

<file path=ppt/slides/_rels/slide98.xml.rels><?xml version="1.0" encoding="UTF-8" standalone="yes"?><Relationships xmlns="http://schemas.openxmlformats.org/package/2006/relationships"><Relationship Id="rId2" Target="../media/image4.png" Type="http://schemas.openxmlformats.org/officeDocument/2006/relationships/image"/><Relationship Id="rId1" Target="../slideLayouts/slideLayout13.xml" Type="http://schemas.openxmlformats.org/officeDocument/2006/relationships/slideLayout"/></Relationships>
</file>

<file path=ppt/slides/_rels/slide99.xml.rels><?xml version="1.0" encoding="UTF-8" standalone="yes"?><Relationships xmlns="http://schemas.openxmlformats.org/package/2006/relationships"><Relationship Id="rId2" Target="../media/image4.png" Type="http://schemas.openxmlformats.org/officeDocument/2006/relationships/image"/><Relationship Id="rId1" Target="../slideLayouts/slideLayout13.xml" Type="http://schemas.openxmlformats.org/officeDocument/2006/relationships/slideLayout"/></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descr="California Sees More College Graduates, but Progress Is Uneven - Public  Policy Institute of California" id="4" name="Picture 6">
            <a:extLst>
              <a:ext uri="{FF2B5EF4-FFF2-40B4-BE49-F238E27FC236}">
                <a16:creationId xmlns:a16="http://schemas.microsoft.com/office/drawing/2014/main" id="{BF03111E-362C-4A9E-0EF0-3718569C308B}"/>
              </a:ext>
            </a:extLst>
          </p:cNvPr>
          <p:cNvPicPr>
            <a:picLocks noChangeArrowheads="1" noChangeAspect="1"/>
          </p:cNvPicPr>
          <p:nvPr/>
        </p:nvPicPr>
        <p:blipFill rotWithShape="1">
          <a:blip cstate="email" r:embed="rId2">
            <a:extLst>
              <a:ext uri="{28A0092B-C50C-407E-A947-70E740481C1C}">
                <a14:useLocalDpi xmlns:a14="http://schemas.microsoft.com/office/drawing/2010/main"/>
              </a:ext>
            </a:extLst>
          </a:blip>
          <a:srcRect/>
          <a:stretch/>
        </p:blipFill>
        <p:spPr>
          <a:xfrm>
            <a:off x="0" y="-1"/>
            <a:ext cx="12195207" cy="68625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FF00CD3-360C-0C98-6A02-8FFBF41FD174}"/>
              </a:ext>
            </a:extLst>
          </p:cNvPr>
          <p:cNvSpPr/>
          <p:nvPr/>
        </p:nvSpPr>
        <p:spPr>
          <a:xfrm>
            <a:off x="4077080" y="-1"/>
            <a:ext cx="8119732" cy="6867053"/>
          </a:xfrm>
          <a:prstGeom prst="rect">
            <a:avLst/>
          </a:prstGeom>
          <a:solidFill>
            <a:srgbClr val="2F5591">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dirty="0" lang="en-US"/>
          </a:p>
        </p:txBody>
      </p:sp>
      <p:sp>
        <p:nvSpPr>
          <p:cNvPr id="6" name="Rectangle 5">
            <a:extLst>
              <a:ext uri="{FF2B5EF4-FFF2-40B4-BE49-F238E27FC236}">
                <a16:creationId xmlns:a16="http://schemas.microsoft.com/office/drawing/2014/main" id="{20556284-BD45-1FDB-BB6E-8350DAEAEC0A}"/>
              </a:ext>
            </a:extLst>
          </p:cNvPr>
          <p:cNvSpPr/>
          <p:nvPr/>
        </p:nvSpPr>
        <p:spPr>
          <a:xfrm>
            <a:off x="-1605" y="-4529"/>
            <a:ext cx="4078685" cy="6871581"/>
          </a:xfrm>
          <a:prstGeom prst="rect">
            <a:avLst/>
          </a:prstGeom>
          <a:solidFill>
            <a:srgbClr val="FFCE2C">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dirty="0" lang="en-US"/>
          </a:p>
        </p:txBody>
      </p:sp>
      <p:sp>
        <p:nvSpPr>
          <p:cNvPr id="7" name="TextBox 6">
            <a:extLst>
              <a:ext uri="{FF2B5EF4-FFF2-40B4-BE49-F238E27FC236}">
                <a16:creationId xmlns:a16="http://schemas.microsoft.com/office/drawing/2014/main" id="{019E7966-38B6-8CC4-66F6-EE14D479AF26}"/>
              </a:ext>
            </a:extLst>
          </p:cNvPr>
          <p:cNvSpPr txBox="1"/>
          <p:nvPr/>
        </p:nvSpPr>
        <p:spPr>
          <a:xfrm>
            <a:off x="2833693" y="2767278"/>
            <a:ext cx="8947052" cy="1323439"/>
          </a:xfrm>
          <a:prstGeom prst="rect">
            <a:avLst/>
          </a:prstGeom>
          <a:noFill/>
          <a:ln>
            <a:noFill/>
          </a:ln>
        </p:spPr>
        <p:txBody>
          <a:bodyPr numCol="1" rtlCol="0" wrap="square">
            <a:spAutoFit/>
          </a:bodyPr>
          <a:lstStyle/>
          <a:p>
            <a:pPr algn="r" defTabSz="914400" eaLnBrk="1" hangingPunct="1" indent="0" latinLnBrk="0" lvl="0" marL="0" marR="0" rtl="0">
              <a:lnSpc>
                <a:spcPct val="100000"/>
              </a:lnSpc>
              <a:spcBef>
                <a:spcPts val="0"/>
              </a:spcBef>
              <a:spcAft>
                <a:spcPts val="0"/>
              </a:spcAft>
              <a:buClrTx/>
              <a:buSzTx/>
              <a:buFontTx/>
              <a:buNone/>
              <a:tabLst/>
              <a:defRPr/>
            </a:pPr>
            <a:r>
              <a:rPr dirty="0" lang="en-US" sz="4800">
                <a:solidFill>
                  <a:schemeClr val="bg1"/>
                </a:solidFill>
                <a:effectLst>
                  <a:outerShdw algn="tl" blurRad="50800" dir="2700000" dist="38100" rotWithShape="0">
                    <a:prstClr val="black">
                      <a:alpha val="40000"/>
                    </a:prstClr>
                  </a:outerShdw>
                </a:effectLst>
                <a:latin charset="77" panose="020B0502020203020203" pitchFamily="34" typeface="Circe Bold"/>
                <a:ea charset="0" panose="020B0306030504020204" pitchFamily="34" typeface="Open Sans Extrabold"/>
                <a:cs charset="0" panose="020B0306030504020204" pitchFamily="34" typeface="Open Sans Extrabold"/>
              </a:rPr>
              <a:t>DON’T BLOW YOUR TOPS</a:t>
            </a:r>
            <a:br>
              <a:rPr dirty="0" lang="en-US" sz="4800">
                <a:solidFill>
                  <a:schemeClr val="bg1"/>
                </a:solidFill>
                <a:effectLst>
                  <a:outerShdw algn="tl" blurRad="50800" dir="2700000" dist="38100" rotWithShape="0">
                    <a:prstClr val="black">
                      <a:alpha val="40000"/>
                    </a:prstClr>
                  </a:outerShdw>
                </a:effectLst>
                <a:latin charset="77" panose="020B0502020203020203" pitchFamily="34" typeface="Circe Bold"/>
                <a:ea charset="0" panose="020B0306030504020204" pitchFamily="34" typeface="Open Sans Extrabold"/>
                <a:cs charset="0" panose="020B0306030504020204" pitchFamily="34" typeface="Open Sans Extrabold"/>
              </a:rPr>
            </a:br>
            <a:r>
              <a:rPr dirty="0" lang="en-US" sz="3200">
                <a:solidFill>
                  <a:srgbClr val="FFDB5C"/>
                </a:solidFill>
                <a:effectLst>
                  <a:outerShdw algn="tl" blurRad="38100" dir="2700000" dist="38100" rotWithShape="0">
                    <a:srgbClr val="000000">
                      <a:alpha val="43137"/>
                    </a:srgbClr>
                  </a:outerShdw>
                </a:effectLst>
                <a:latin charset="0" panose="020B0402020203020203" pitchFamily="34" typeface="Circe Light"/>
                <a:ea charset="0" panose="020B0306030504020204" pitchFamily="34" typeface="Open Sans Extrabold"/>
                <a:cs charset="0" panose="020B0306030504020204" pitchFamily="34" typeface="Open Sans Extrabold"/>
              </a:rPr>
              <a:t>WHY IT PAYS TO MAKE GOOD GRADES</a:t>
            </a:r>
            <a:endParaRPr baseline="0" cap="none" dirty="0" kern="1200" kumimoji="0" lang="en-US" noProof="0" normalizeH="0" spc="0" strike="noStrike" sz="4800" u="none">
              <a:solidFill>
                <a:srgbClr val="FFDB5C"/>
              </a:solidFill>
              <a:effectLst>
                <a:outerShdw algn="tl" blurRad="50800" dir="2700000" dist="38100" rotWithShape="0">
                  <a:prstClr val="black">
                    <a:alpha val="40000"/>
                  </a:prstClr>
                </a:outerShdw>
              </a:effectLst>
              <a:uLnTx/>
              <a:uFillTx/>
              <a:latin charset="77" panose="020B0502020203020203" pitchFamily="34" typeface="Circe Bold"/>
              <a:ea charset="0" panose="020B0306030504020204" pitchFamily="34" typeface="Open Sans Extrabold"/>
              <a:cs charset="0" panose="020B0306030504020204" pitchFamily="34" typeface="Open Sans Extrabold"/>
            </a:endParaRPr>
          </a:p>
        </p:txBody>
      </p:sp>
      <p:pic>
        <p:nvPicPr>
          <p:cNvPr id="8" name="Picture 8">
            <a:extLst>
              <a:ext uri="{FF2B5EF4-FFF2-40B4-BE49-F238E27FC236}">
                <a16:creationId xmlns:a16="http://schemas.microsoft.com/office/drawing/2014/main" id="{DF8F60C3-393F-9D3A-CEF0-BAF7EE4C459C}"/>
              </a:ext>
            </a:extLst>
          </p:cNvPr>
          <p:cNvPicPr>
            <a:picLocks noChangeArrowheads="1" noChangeAspect="1"/>
          </p:cNvPicPr>
          <p:nvPr/>
        </p:nvPicPr>
        <p:blipFill rotWithShape="1">
          <a:blip cstate="email" r:embed="rId3">
            <a:extLst>
              <a:ext uri="{28A0092B-C50C-407E-A947-70E740481C1C}">
                <a14:useLocalDpi xmlns:a14="http://schemas.microsoft.com/office/drawing/2010/main"/>
              </a:ext>
            </a:extLst>
          </a:blip>
          <a:srcRect b="6138" l="6996" r="6996" t="5562"/>
          <a:stretch/>
        </p:blipFill>
        <p:spPr>
          <a:xfrm>
            <a:off x="3208" y="1340228"/>
            <a:ext cx="4073872" cy="417754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3830EC7-1363-68BF-080C-6F3124114ACB}"/>
              </a:ext>
            </a:extLst>
          </p:cNvPr>
          <p:cNvSpPr txBox="1"/>
          <p:nvPr/>
        </p:nvSpPr>
        <p:spPr>
          <a:xfrm>
            <a:off x="5743856" y="5722142"/>
            <a:ext cx="6098796" cy="830997"/>
          </a:xfrm>
          <a:prstGeom prst="rect">
            <a:avLst/>
          </a:prstGeom>
          <a:noFill/>
        </p:spPr>
        <p:txBody>
          <a:bodyPr numCol="1" wrap="square">
            <a:spAutoFit/>
          </a:bodyPr>
          <a:lstStyle/>
          <a:p>
            <a:pPr algn="r" defTabSz="914400" eaLnBrk="1" hangingPunct="1" indent="0" latinLnBrk="0" lvl="0" marL="0" marR="0" rtl="0">
              <a:lnSpc>
                <a:spcPct val="100000"/>
              </a:lnSpc>
              <a:spcBef>
                <a:spcPts val="0"/>
              </a:spcBef>
              <a:spcAft>
                <a:spcPts val="0"/>
              </a:spcAft>
              <a:buClrTx/>
              <a:buSzTx/>
              <a:buFontTx/>
              <a:buNone/>
              <a:tabLst/>
              <a:defRPr/>
            </a:pPr>
            <a:r>
              <a:rPr dirty="0" lang="en-US" sz="2800">
                <a:ln w="3175">
                  <a:noFill/>
                </a:ln>
                <a:solidFill>
                  <a:srgbClr val="FFCE2C"/>
                </a:solidFill>
                <a:effectLst>
                  <a:outerShdw algn="tl" blurRad="50800" dir="2700000" dist="38100" rotWithShape="0">
                    <a:prstClr val="black">
                      <a:alpha val="40000"/>
                    </a:prstClr>
                  </a:outerShdw>
                </a:effectLst>
                <a:latin charset="0" panose="020B0602020203020203" pitchFamily="34" typeface="Circe Bold"/>
                <a:ea charset="0" panose="020B0306030504020204" pitchFamily="34" typeface="Open Sans Semibold"/>
                <a:cs charset="0" panose="020B0306030504020204" pitchFamily="34" typeface="Open Sans Semibold"/>
              </a:rPr>
              <a:t>Chelsey Hopkins</a:t>
            </a:r>
            <a:endParaRPr baseline="0" cap="none" dirty="0" kern="1200" kumimoji="0" lang="en-US" noProof="0" normalizeH="0" spc="0" strike="noStrike" sz="2800" u="none">
              <a:ln w="3175">
                <a:noFill/>
              </a:ln>
              <a:solidFill>
                <a:srgbClr val="FFCE2C"/>
              </a:solidFill>
              <a:effectLst>
                <a:outerShdw algn="tl" blurRad="50800" dir="2700000" dist="38100" rotWithShape="0">
                  <a:prstClr val="black">
                    <a:alpha val="40000"/>
                  </a:prstClr>
                </a:outerShdw>
              </a:effectLst>
              <a:uLnTx/>
              <a:uFillTx/>
              <a:latin charset="0" panose="020B0602020203020203" pitchFamily="34" typeface="Circe Bold"/>
              <a:ea charset="0" panose="020B0306030504020204" pitchFamily="34" typeface="Open Sans Semibold"/>
              <a:cs charset="0" panose="020B0306030504020204" pitchFamily="34" typeface="Open Sans Semibold"/>
            </a:endParaRPr>
          </a:p>
          <a:p>
            <a:pPr algn="r" defTabSz="914400" eaLnBrk="1" hangingPunct="1" indent="0" latinLnBrk="0" lvl="0" marL="0" marR="0" rtl="0">
              <a:lnSpc>
                <a:spcPct val="100000"/>
              </a:lnSpc>
              <a:spcBef>
                <a:spcPts val="0"/>
              </a:spcBef>
              <a:spcAft>
                <a:spcPts val="0"/>
              </a:spcAft>
              <a:buClrTx/>
              <a:buSzTx/>
              <a:buFontTx/>
              <a:buNone/>
              <a:tabLst/>
              <a:defRPr/>
            </a:pPr>
            <a:r>
              <a:rPr dirty="0" i="1" lang="en-US" sz="2000">
                <a:ln w="3175">
                  <a:noFill/>
                </a:ln>
                <a:solidFill>
                  <a:schemeClr val="bg1"/>
                </a:solidFill>
                <a:effectLst>
                  <a:outerShdw algn="tl" blurRad="50800" dir="2700000" dist="38100" rotWithShape="0">
                    <a:prstClr val="black">
                      <a:alpha val="40000"/>
                    </a:prstClr>
                  </a:outerShdw>
                </a:effectLst>
                <a:latin charset="0" panose="020B0402020203020203" pitchFamily="34" typeface="Circe Light"/>
                <a:ea charset="0" panose="020B0306030504020204" pitchFamily="34" typeface="Open Sans"/>
                <a:cs charset="0" panose="020B0306030504020204" pitchFamily="34" typeface="Open Sans"/>
              </a:rPr>
              <a:t>Comprehensive Advising Officer</a:t>
            </a:r>
            <a:endParaRPr dirty="0" lang="en-US" sz="2800"/>
          </a:p>
        </p:txBody>
      </p:sp>
    </p:spTree>
    <p:extLst>
      <p:ext uri="{BB962C8B-B14F-4D97-AF65-F5344CB8AC3E}">
        <p14:creationId xmlns:p14="http://schemas.microsoft.com/office/powerpoint/2010/main" val="31683191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781800"/>
            <a:chOff x="0" y="0"/>
            <a:chExt cx="12192000" cy="6781800"/>
          </a:xfrm>
        </p:grpSpPr>
        <p:pic>
          <p:nvPicPr>
            <p:cNvPr id="3" name="object 3"/>
            <p:cNvPicPr/>
            <p:nvPr/>
          </p:nvPicPr>
          <p:blipFill>
            <a:blip cstate="print" r:embed="rId2"/>
            <a:stretch>
              <a:fillRect/>
            </a:stretch>
          </p:blipFill>
          <p:spPr>
            <a:xfrm>
              <a:off x="0" y="1477073"/>
              <a:ext cx="4809178" cy="4691912"/>
            </a:xfrm>
            <a:prstGeom prst="rect">
              <a:avLst/>
            </a:prstGeom>
          </p:spPr>
        </p:pic>
        <p:sp>
          <p:nvSpPr>
            <p:cNvPr id="4" name="object 4"/>
            <p:cNvSpPr/>
            <p:nvPr/>
          </p:nvSpPr>
          <p:spPr>
            <a:xfrm>
              <a:off x="0" y="1477098"/>
              <a:ext cx="4817110" cy="4692015"/>
            </a:xfrm>
            <a:custGeom>
              <a:avLst/>
              <a:gdLst/>
              <a:ahLst/>
              <a:cxnLst/>
              <a:rect b="b" l="l" r="r" t="t"/>
              <a:pathLst>
                <a:path h="4692015" w="4817110">
                  <a:moveTo>
                    <a:pt x="4816538" y="0"/>
                  </a:moveTo>
                  <a:lnTo>
                    <a:pt x="0" y="0"/>
                  </a:lnTo>
                  <a:lnTo>
                    <a:pt x="0" y="4691926"/>
                  </a:lnTo>
                  <a:lnTo>
                    <a:pt x="4816538" y="4691926"/>
                  </a:lnTo>
                  <a:lnTo>
                    <a:pt x="4816538" y="0"/>
                  </a:lnTo>
                  <a:close/>
                </a:path>
              </a:pathLst>
            </a:custGeom>
            <a:solidFill>
              <a:srgbClr val="2E5491">
                <a:alpha val="54901"/>
              </a:srgbClr>
            </a:solidFill>
          </p:spPr>
          <p:txBody>
            <a:bodyPr bIns="0" lIns="0" numCol="1" rIns="0" rtlCol="0" tIns="0" wrap="square"/>
            <a:lstStyle/>
            <a:p>
              <a:pPr algn="l" defTabSz="914400" eaLnBrk="1" hangingPunct="1" indent="0" latinLnBrk="0" lvl="0" marL="0" marR="0" rtl="0">
                <a:lnSpc>
                  <a:spcPct val="100000"/>
                </a:lnSpc>
                <a:spcBef>
                  <a:spcPts val="0"/>
                </a:spcBef>
                <a:spcAft>
                  <a:spcPts val="0"/>
                </a:spcAft>
                <a:buClrTx/>
                <a:buSzTx/>
                <a:buFontTx/>
                <a:buNone/>
                <a:tabLst/>
                <a:defRPr/>
              </a:pPr>
              <a:endParaRPr b="0" baseline="0" cap="none" i="0" kern="0" kumimoji="0" noProof="0" normalizeH="0" spc="0" strike="noStrike" sz="1800" u="none">
                <a:ln>
                  <a:noFill/>
                </a:ln>
                <a:solidFill>
                  <a:sysClr lastClr="000000" val="windowText"/>
                </a:solidFill>
                <a:effectLst/>
                <a:uLnTx/>
                <a:uFillTx/>
                <a:latin typeface="Calibri"/>
                <a:ea typeface="+mn-ea"/>
                <a:cs typeface="+mn-cs"/>
              </a:endParaRPr>
            </a:p>
          </p:txBody>
        </p:sp>
        <p:pic>
          <p:nvPicPr>
            <p:cNvPr id="5" name="object 5"/>
            <p:cNvPicPr/>
            <p:nvPr/>
          </p:nvPicPr>
          <p:blipFill>
            <a:blip cstate="print" r:embed="rId3"/>
            <a:stretch>
              <a:fillRect/>
            </a:stretch>
          </p:blipFill>
          <p:spPr>
            <a:xfrm>
              <a:off x="0" y="6169025"/>
              <a:ext cx="12191999" cy="612421"/>
            </a:xfrm>
            <a:prstGeom prst="rect">
              <a:avLst/>
            </a:prstGeom>
          </p:spPr>
        </p:pic>
        <p:sp>
          <p:nvSpPr>
            <p:cNvPr id="6" name="object 6"/>
            <p:cNvSpPr/>
            <p:nvPr/>
          </p:nvSpPr>
          <p:spPr>
            <a:xfrm>
              <a:off x="0" y="0"/>
              <a:ext cx="12192000" cy="1477645"/>
            </a:xfrm>
            <a:custGeom>
              <a:avLst/>
              <a:gdLst/>
              <a:ahLst/>
              <a:cxnLst/>
              <a:rect b="b" l="l" r="r" t="t"/>
              <a:pathLst>
                <a:path h="1477645" w="12192000">
                  <a:moveTo>
                    <a:pt x="12192000" y="0"/>
                  </a:moveTo>
                  <a:lnTo>
                    <a:pt x="0" y="0"/>
                  </a:lnTo>
                  <a:lnTo>
                    <a:pt x="0" y="1477111"/>
                  </a:lnTo>
                  <a:lnTo>
                    <a:pt x="12192000" y="1477111"/>
                  </a:lnTo>
                  <a:lnTo>
                    <a:pt x="12192000" y="0"/>
                  </a:lnTo>
                  <a:close/>
                </a:path>
              </a:pathLst>
            </a:custGeom>
            <a:solidFill>
              <a:srgbClr val="FFCE2C"/>
            </a:solidFill>
          </p:spPr>
          <p:txBody>
            <a:bodyPr bIns="0" lIns="0" numCol="1" rIns="0" rtlCol="0" tIns="0" wrap="square"/>
            <a:lstStyle/>
            <a:p>
              <a:pPr algn="l" defTabSz="914400" eaLnBrk="1" hangingPunct="1" indent="0" latinLnBrk="0" lvl="0" marL="0" marR="0" rtl="0">
                <a:lnSpc>
                  <a:spcPct val="100000"/>
                </a:lnSpc>
                <a:spcBef>
                  <a:spcPts val="0"/>
                </a:spcBef>
                <a:spcAft>
                  <a:spcPts val="0"/>
                </a:spcAft>
                <a:buClrTx/>
                <a:buSzTx/>
                <a:buFontTx/>
                <a:buNone/>
                <a:tabLst/>
                <a:defRPr/>
              </a:pPr>
              <a:endParaRPr b="0" baseline="0" cap="none" i="0" kern="0" kumimoji="0" noProof="0" normalizeH="0" spc="0" strike="noStrike" sz="1800" u="none">
                <a:ln>
                  <a:noFill/>
                </a:ln>
                <a:solidFill>
                  <a:sysClr lastClr="000000" val="windowText"/>
                </a:solidFill>
                <a:effectLst/>
                <a:uLnTx/>
                <a:uFillTx/>
                <a:latin typeface="Calibri"/>
                <a:ea typeface="+mn-ea"/>
                <a:cs typeface="+mn-cs"/>
              </a:endParaRPr>
            </a:p>
          </p:txBody>
        </p:sp>
      </p:grpSp>
      <p:sp>
        <p:nvSpPr>
          <p:cNvPr id="7" name="object 7"/>
          <p:cNvSpPr txBox="1"/>
          <p:nvPr/>
        </p:nvSpPr>
        <p:spPr>
          <a:xfrm>
            <a:off x="5076938" y="1616553"/>
            <a:ext cx="6744334" cy="4146550"/>
          </a:xfrm>
          <a:prstGeom prst="rect">
            <a:avLst/>
          </a:prstGeom>
        </p:spPr>
        <p:txBody>
          <a:bodyPr bIns="0" lIns="0" numCol="1" rIns="0" rtlCol="0" tIns="132715" vert="horz" wrap="square">
            <a:spAutoFit/>
          </a:bodyPr>
          <a:lstStyle/>
          <a:p>
            <a:pPr algn="l" defTabSz="914400" eaLnBrk="1" hangingPunct="1" indent="-342265" latinLnBrk="0" lvl="0" marL="367665" marR="0" rtl="0">
              <a:lnSpc>
                <a:spcPct val="100000"/>
              </a:lnSpc>
              <a:spcBef>
                <a:spcPts val="1045"/>
              </a:spcBef>
              <a:spcAft>
                <a:spcPts val="0"/>
              </a:spcAft>
              <a:buClr>
                <a:srgbClr val="244892"/>
              </a:buClr>
              <a:buSzTx/>
              <a:buFont typeface="Arial"/>
              <a:buChar char="•"/>
              <a:tabLst>
                <a:tab algn="l" pos="367665"/>
              </a:tabLst>
              <a:defRPr/>
            </a:pPr>
            <a:r>
              <a:rPr b="0" baseline="0" cap="none" dirty="0" i="0" kern="0" kumimoji="0" noProof="0" normalizeH="0" spc="0" strike="noStrike" sz="2400" u="none">
                <a:ln>
                  <a:noFill/>
                </a:ln>
                <a:solidFill>
                  <a:srgbClr val="244892"/>
                </a:solidFill>
                <a:effectLst/>
                <a:uLnTx/>
                <a:uFillTx/>
                <a:latin typeface="Circe Light"/>
                <a:ea typeface="+mn-ea"/>
                <a:cs typeface="Circe Light"/>
              </a:rPr>
              <a:t>ACT</a:t>
            </a:r>
            <a:r>
              <a:rPr b="0" baseline="0" cap="none" dirty="0" i="0" kern="0" kumimoji="0" noProof="0" normalizeH="0" spc="-70" strike="noStrike" sz="2400" u="none">
                <a:ln>
                  <a:noFill/>
                </a:ln>
                <a:solidFill>
                  <a:srgbClr val="244892"/>
                </a:solidFill>
                <a:effectLst/>
                <a:uLnTx/>
                <a:uFillTx/>
                <a:latin typeface="Circe Light"/>
                <a:ea typeface="+mn-ea"/>
                <a:cs typeface="Circe Light"/>
              </a:rPr>
              <a:t> </a:t>
            </a:r>
            <a:r>
              <a:rPr b="0" baseline="0" cap="none" dirty="0" i="0" kern="0" kumimoji="0" noProof="0" normalizeH="0" spc="0" strike="noStrike" sz="2400" u="none">
                <a:ln>
                  <a:noFill/>
                </a:ln>
                <a:solidFill>
                  <a:srgbClr val="244892"/>
                </a:solidFill>
                <a:effectLst/>
                <a:uLnTx/>
                <a:uFillTx/>
                <a:latin typeface="Circe Light"/>
                <a:ea typeface="+mn-ea"/>
                <a:cs typeface="Circe Light"/>
              </a:rPr>
              <a:t>Deadlines</a:t>
            </a:r>
            <a:r>
              <a:rPr b="0" baseline="0" cap="none" dirty="0" i="0" kern="0" kumimoji="0" noProof="0" normalizeH="0" spc="-85" strike="noStrike" sz="2400" u="none">
                <a:ln>
                  <a:noFill/>
                </a:ln>
                <a:solidFill>
                  <a:srgbClr val="244892"/>
                </a:solidFill>
                <a:effectLst/>
                <a:uLnTx/>
                <a:uFillTx/>
                <a:latin typeface="Circe Light"/>
                <a:ea typeface="+mn-ea"/>
                <a:cs typeface="Circe Light"/>
              </a:rPr>
              <a:t> </a:t>
            </a:r>
            <a:r>
              <a:rPr b="0" baseline="0" cap="none" dirty="0" i="0" kern="0" kumimoji="0" noProof="0" normalizeH="0" spc="0" strike="noStrike" sz="2400" u="none">
                <a:ln>
                  <a:noFill/>
                </a:ln>
                <a:solidFill>
                  <a:srgbClr val="244892"/>
                </a:solidFill>
                <a:effectLst/>
                <a:uLnTx/>
                <a:uFillTx/>
                <a:latin typeface="Circe Light"/>
                <a:ea typeface="+mn-ea"/>
                <a:cs typeface="Circe Light"/>
              </a:rPr>
              <a:t>for</a:t>
            </a:r>
            <a:r>
              <a:rPr b="0" baseline="0" cap="none" dirty="0" i="0" kern="0" kumimoji="0" noProof="0" normalizeH="0" spc="-80" strike="noStrike" sz="2400" u="none">
                <a:ln>
                  <a:noFill/>
                </a:ln>
                <a:solidFill>
                  <a:srgbClr val="244892"/>
                </a:solidFill>
                <a:effectLst/>
                <a:uLnTx/>
                <a:uFillTx/>
                <a:latin typeface="Circe Light"/>
                <a:ea typeface="+mn-ea"/>
                <a:cs typeface="Circe Light"/>
              </a:rPr>
              <a:t> </a:t>
            </a:r>
            <a:r>
              <a:rPr b="0" baseline="0" cap="none" dirty="0" i="0" kern="0" kumimoji="0" noProof="0" normalizeH="0" spc="0" strike="noStrike" sz="2400" u="none">
                <a:ln>
                  <a:noFill/>
                </a:ln>
                <a:solidFill>
                  <a:srgbClr val="244892"/>
                </a:solidFill>
                <a:effectLst/>
                <a:uLnTx/>
                <a:uFillTx/>
                <a:latin typeface="Circe Light"/>
                <a:ea typeface="+mn-ea"/>
                <a:cs typeface="Circe Light"/>
              </a:rPr>
              <a:t>202</a:t>
            </a:r>
            <a:r>
              <a:rPr b="0" baseline="0" cap="none" dirty="0" i="0" kern="0" kumimoji="0" lang="en-US" noProof="0" normalizeH="0" spc="0" strike="noStrike" sz="2400" u="none">
                <a:ln>
                  <a:noFill/>
                </a:ln>
                <a:solidFill>
                  <a:srgbClr val="244892"/>
                </a:solidFill>
                <a:effectLst/>
                <a:uLnTx/>
                <a:uFillTx/>
                <a:latin typeface="Circe Light"/>
                <a:ea typeface="+mn-ea"/>
                <a:cs typeface="Circe Light"/>
              </a:rPr>
              <a:t>6</a:t>
            </a:r>
            <a:r>
              <a:rPr b="0" baseline="0" cap="none" dirty="0" i="0" kern="0" kumimoji="0" noProof="0" normalizeH="0" spc="-85" strike="noStrike" sz="2400" u="none">
                <a:ln>
                  <a:noFill/>
                </a:ln>
                <a:solidFill>
                  <a:srgbClr val="244892"/>
                </a:solidFill>
                <a:effectLst/>
                <a:uLnTx/>
                <a:uFillTx/>
                <a:latin typeface="Circe Light"/>
                <a:ea typeface="+mn-ea"/>
                <a:cs typeface="Circe Light"/>
              </a:rPr>
              <a:t> </a:t>
            </a:r>
            <a:r>
              <a:rPr b="0" baseline="0" cap="none" dirty="0" i="0" kern="0" kumimoji="0" noProof="0" normalizeH="0" spc="-10" strike="noStrike" sz="2400" u="none">
                <a:ln>
                  <a:noFill/>
                </a:ln>
                <a:solidFill>
                  <a:srgbClr val="244892"/>
                </a:solidFill>
                <a:effectLst/>
                <a:uLnTx/>
                <a:uFillTx/>
                <a:latin typeface="Circe Light"/>
                <a:ea typeface="+mn-ea"/>
                <a:cs typeface="Circe Light"/>
              </a:rPr>
              <a:t>Graduates</a:t>
            </a:r>
            <a:endParaRPr b="0" baseline="0" cap="none" dirty="0" i="0" kern="0" kumimoji="0" noProof="0" normalizeH="0" spc="0" strike="noStrike" sz="2400" u="none">
              <a:ln>
                <a:noFill/>
              </a:ln>
              <a:solidFill>
                <a:sysClr lastClr="000000" val="windowText"/>
              </a:solidFill>
              <a:effectLst/>
              <a:uLnTx/>
              <a:uFillTx/>
              <a:latin typeface="Circe Light"/>
              <a:ea typeface="+mn-ea"/>
              <a:cs typeface="Circe Light"/>
            </a:endParaRPr>
          </a:p>
          <a:p>
            <a:pPr algn="just" defTabSz="914400" eaLnBrk="1" hangingPunct="1" indent="-284480" latinLnBrk="0" lvl="1" marL="824865" marR="0" rtl="0">
              <a:lnSpc>
                <a:spcPct val="100000"/>
              </a:lnSpc>
              <a:spcBef>
                <a:spcPts val="705"/>
              </a:spcBef>
              <a:spcAft>
                <a:spcPts val="0"/>
              </a:spcAft>
              <a:buClrTx/>
              <a:buSzTx/>
              <a:buFont typeface="Arial"/>
              <a:buChar char="•"/>
              <a:tabLst>
                <a:tab algn="l" pos="824865"/>
              </a:tabLst>
              <a:defRPr/>
            </a:pPr>
            <a:r>
              <a:rPr b="0" baseline="0" cap="none" dirty="0" i="0" kern="0" kumimoji="0" noProof="0" normalizeH="0" spc="0" strike="noStrike" sz="1800" u="none">
                <a:ln>
                  <a:noFill/>
                </a:ln>
                <a:solidFill>
                  <a:srgbClr val="244892"/>
                </a:solidFill>
                <a:effectLst/>
                <a:uLnTx/>
                <a:uFillTx/>
                <a:latin typeface="Circe Light"/>
                <a:ea typeface="+mn-ea"/>
                <a:cs typeface="Circe Light"/>
              </a:rPr>
              <a:t>Without</a:t>
            </a:r>
            <a:r>
              <a:rPr b="0" baseline="0" cap="none" dirty="0" i="0" kern="0" kumimoji="0" noProof="0" normalizeH="0" spc="-30" strike="noStrike" sz="1800" u="none">
                <a:ln>
                  <a:noFill/>
                </a:ln>
                <a:solidFill>
                  <a:srgbClr val="244892"/>
                </a:solidFill>
                <a:effectLst/>
                <a:uLnTx/>
                <a:uFillTx/>
                <a:latin typeface="Circe Light"/>
                <a:ea typeface="+mn-ea"/>
                <a:cs typeface="Circe Light"/>
              </a:rPr>
              <a:t> </a:t>
            </a:r>
            <a:r>
              <a:rPr b="0" baseline="0" cap="none" dirty="0" i="0" kern="0" kumimoji="0" noProof="0" normalizeH="0" spc="0" strike="noStrike" sz="1800" u="none">
                <a:ln>
                  <a:noFill/>
                </a:ln>
                <a:solidFill>
                  <a:srgbClr val="244892"/>
                </a:solidFill>
                <a:effectLst/>
                <a:uLnTx/>
                <a:uFillTx/>
                <a:latin typeface="Circe Light"/>
                <a:ea typeface="+mn-ea"/>
                <a:cs typeface="Circe Light"/>
              </a:rPr>
              <a:t>penalty:</a:t>
            </a:r>
            <a:r>
              <a:rPr b="0" baseline="0" cap="none" dirty="0" i="0" kern="0" kumimoji="0" noProof="0" normalizeH="0" spc="-25" strike="noStrike" sz="1800" u="none">
                <a:ln>
                  <a:noFill/>
                </a:ln>
                <a:solidFill>
                  <a:srgbClr val="244892"/>
                </a:solidFill>
                <a:effectLst/>
                <a:uLnTx/>
                <a:uFillTx/>
                <a:latin typeface="Circe Light"/>
                <a:ea typeface="+mn-ea"/>
                <a:cs typeface="Circe Light"/>
              </a:rPr>
              <a:t> </a:t>
            </a:r>
            <a:r>
              <a:rPr b="0" baseline="0" cap="none" dirty="0" i="0" kern="0" kumimoji="0" noProof="0" normalizeH="0" spc="0" strike="noStrike" sz="1800" u="none">
                <a:ln>
                  <a:noFill/>
                </a:ln>
                <a:solidFill>
                  <a:srgbClr val="244892"/>
                </a:solidFill>
                <a:effectLst/>
                <a:uLnTx/>
                <a:uFillTx/>
                <a:latin typeface="Circe Light"/>
                <a:ea typeface="+mn-ea"/>
                <a:cs typeface="Circe Light"/>
              </a:rPr>
              <a:t>April</a:t>
            </a:r>
            <a:r>
              <a:rPr b="0" baseline="0" cap="none" dirty="0" i="0" kern="0" kumimoji="0" noProof="0" normalizeH="0" spc="-10" strike="noStrike" sz="1800" u="none">
                <a:ln>
                  <a:noFill/>
                </a:ln>
                <a:solidFill>
                  <a:srgbClr val="244892"/>
                </a:solidFill>
                <a:effectLst/>
                <a:uLnTx/>
                <a:uFillTx/>
                <a:latin typeface="Circe Light"/>
                <a:ea typeface="+mn-ea"/>
                <a:cs typeface="Circe Light"/>
              </a:rPr>
              <a:t> </a:t>
            </a:r>
            <a:r>
              <a:rPr b="0" baseline="0" cap="none" dirty="0" i="0" kern="0" kumimoji="0" lang="en-US" noProof="0" normalizeH="0" spc="-10" strike="noStrike" sz="1800" u="none">
                <a:ln>
                  <a:noFill/>
                </a:ln>
                <a:solidFill>
                  <a:srgbClr val="244892"/>
                </a:solidFill>
                <a:effectLst/>
                <a:uLnTx/>
                <a:uFillTx/>
                <a:latin typeface="Circe Light"/>
                <a:ea typeface="+mn-ea"/>
                <a:cs typeface="Circe Light"/>
              </a:rPr>
              <a:t>11</a:t>
            </a:r>
            <a:r>
              <a:rPr b="0" baseline="0" cap="none" dirty="0" i="0" kern="0" kumimoji="0" noProof="0" normalizeH="0" spc="0" strike="noStrike" sz="1800" u="none">
                <a:ln>
                  <a:noFill/>
                </a:ln>
                <a:solidFill>
                  <a:srgbClr val="244892"/>
                </a:solidFill>
                <a:effectLst/>
                <a:uLnTx/>
                <a:uFillTx/>
                <a:latin typeface="Circe Light"/>
                <a:ea typeface="+mn-ea"/>
                <a:cs typeface="Circe Light"/>
              </a:rPr>
              <a:t>,</a:t>
            </a:r>
            <a:r>
              <a:rPr b="0" baseline="0" cap="none" dirty="0" i="0" kern="0" kumimoji="0" noProof="0" normalizeH="0" spc="-105" strike="noStrike" sz="1800" u="none">
                <a:ln>
                  <a:noFill/>
                </a:ln>
                <a:solidFill>
                  <a:srgbClr val="244892"/>
                </a:solidFill>
                <a:effectLst/>
                <a:uLnTx/>
                <a:uFillTx/>
                <a:latin typeface="Circe Light"/>
                <a:ea typeface="+mn-ea"/>
                <a:cs typeface="Circe Light"/>
              </a:rPr>
              <a:t> </a:t>
            </a:r>
            <a:r>
              <a:rPr b="0" baseline="0" cap="none" dirty="0" i="0" kern="0" kumimoji="0" noProof="0" normalizeH="0" spc="-20" strike="noStrike" sz="1800" u="none">
                <a:ln>
                  <a:noFill/>
                </a:ln>
                <a:solidFill>
                  <a:srgbClr val="244892"/>
                </a:solidFill>
                <a:effectLst/>
                <a:uLnTx/>
                <a:uFillTx/>
                <a:latin typeface="Circe Light"/>
                <a:ea typeface="+mn-ea"/>
                <a:cs typeface="Circe Light"/>
              </a:rPr>
              <a:t>202</a:t>
            </a:r>
            <a:r>
              <a:rPr b="0" baseline="0" cap="none" dirty="0" i="0" kern="0" kumimoji="0" lang="en-US" noProof="0" normalizeH="0" spc="-20" strike="noStrike" sz="1800" u="none">
                <a:ln>
                  <a:noFill/>
                </a:ln>
                <a:solidFill>
                  <a:srgbClr val="244892"/>
                </a:solidFill>
                <a:effectLst/>
                <a:uLnTx/>
                <a:uFillTx/>
                <a:latin typeface="Circe Light"/>
                <a:ea typeface="+mn-ea"/>
                <a:cs typeface="Circe Light"/>
              </a:rPr>
              <a:t>6</a:t>
            </a:r>
            <a:endParaRPr b="0" baseline="0" cap="none" dirty="0" i="0" kern="0" kumimoji="0" noProof="0" normalizeH="0" spc="0" strike="noStrike" sz="1800" u="none">
              <a:ln>
                <a:noFill/>
              </a:ln>
              <a:solidFill>
                <a:sysClr lastClr="000000" val="windowText"/>
              </a:solidFill>
              <a:effectLst/>
              <a:uLnTx/>
              <a:uFillTx/>
              <a:latin typeface="Circe Light"/>
              <a:ea typeface="+mn-ea"/>
              <a:cs typeface="Circe Light"/>
            </a:endParaRPr>
          </a:p>
          <a:p>
            <a:pPr algn="just" defTabSz="914400" eaLnBrk="1" hangingPunct="1" indent="-285115" latinLnBrk="0" lvl="1" marL="825500" marR="459105" rtl="0">
              <a:lnSpc>
                <a:spcPct val="100000"/>
              </a:lnSpc>
              <a:spcBef>
                <a:spcPts val="600"/>
              </a:spcBef>
              <a:spcAft>
                <a:spcPts val="0"/>
              </a:spcAft>
              <a:buClrTx/>
              <a:buSzTx/>
              <a:buFont typeface="Arial"/>
              <a:buChar char="•"/>
              <a:tabLst>
                <a:tab algn="l" pos="825500"/>
              </a:tabLst>
              <a:defRPr/>
            </a:pPr>
            <a:r>
              <a:rPr b="0" baseline="0" cap="none" dirty="0" i="0" kern="0" kumimoji="0" noProof="0" normalizeH="0" spc="0" strike="noStrike" sz="1800" u="none">
                <a:ln>
                  <a:noFill/>
                </a:ln>
                <a:solidFill>
                  <a:srgbClr val="244892"/>
                </a:solidFill>
                <a:effectLst/>
                <a:uLnTx/>
                <a:uFillTx/>
                <a:latin typeface="Circe Light"/>
                <a:ea typeface="+mn-ea"/>
                <a:cs typeface="Circe Light"/>
              </a:rPr>
              <a:t>Loss</a:t>
            </a:r>
            <a:r>
              <a:rPr b="0" baseline="0" cap="none" dirty="0" i="0" kern="0" kumimoji="0" noProof="0" normalizeH="0" spc="-75" strike="noStrike" sz="1800" u="none">
                <a:ln>
                  <a:noFill/>
                </a:ln>
                <a:solidFill>
                  <a:srgbClr val="244892"/>
                </a:solidFill>
                <a:effectLst/>
                <a:uLnTx/>
                <a:uFillTx/>
                <a:latin typeface="Circe Light"/>
                <a:ea typeface="+mn-ea"/>
                <a:cs typeface="Circe Light"/>
              </a:rPr>
              <a:t> </a:t>
            </a:r>
            <a:r>
              <a:rPr b="0" baseline="0" cap="none" dirty="0" i="0" kern="0" kumimoji="0" noProof="0" normalizeH="0" spc="0" strike="noStrike" sz="1800" u="none">
                <a:ln>
                  <a:noFill/>
                </a:ln>
                <a:solidFill>
                  <a:srgbClr val="244892"/>
                </a:solidFill>
                <a:effectLst/>
                <a:uLnTx/>
                <a:uFillTx/>
                <a:latin typeface="Circe Light"/>
                <a:ea typeface="+mn-ea"/>
                <a:cs typeface="Circe Light"/>
              </a:rPr>
              <a:t>of</a:t>
            </a:r>
            <a:r>
              <a:rPr b="0" baseline="0" cap="none" dirty="0" i="0" kern="0" kumimoji="0" noProof="0" normalizeH="0" spc="-35" strike="noStrike" sz="1800" u="none">
                <a:ln>
                  <a:noFill/>
                </a:ln>
                <a:solidFill>
                  <a:srgbClr val="244892"/>
                </a:solidFill>
                <a:effectLst/>
                <a:uLnTx/>
                <a:uFillTx/>
                <a:latin typeface="Circe Light"/>
                <a:ea typeface="+mn-ea"/>
                <a:cs typeface="Circe Light"/>
              </a:rPr>
              <a:t> </a:t>
            </a:r>
            <a:r>
              <a:rPr b="0" baseline="0" cap="none" dirty="0" i="0" kern="0" kumimoji="0" noProof="0" normalizeH="0" spc="0" strike="noStrike" sz="1800" u="none">
                <a:ln>
                  <a:noFill/>
                </a:ln>
                <a:solidFill>
                  <a:srgbClr val="244892"/>
                </a:solidFill>
                <a:effectLst/>
                <a:uLnTx/>
                <a:uFillTx/>
                <a:latin typeface="Circe Light"/>
                <a:ea typeface="+mn-ea"/>
                <a:cs typeface="Circe Light"/>
              </a:rPr>
              <a:t>one</a:t>
            </a:r>
            <a:r>
              <a:rPr b="0" baseline="0" cap="none" dirty="0" i="0" kern="0" kumimoji="0" noProof="0" normalizeH="0" spc="-55" strike="noStrike" sz="1800" u="none">
                <a:ln>
                  <a:noFill/>
                </a:ln>
                <a:solidFill>
                  <a:srgbClr val="244892"/>
                </a:solidFill>
                <a:effectLst/>
                <a:uLnTx/>
                <a:uFillTx/>
                <a:latin typeface="Circe Light"/>
                <a:ea typeface="+mn-ea"/>
                <a:cs typeface="Circe Light"/>
              </a:rPr>
              <a:t> </a:t>
            </a:r>
            <a:r>
              <a:rPr b="0" baseline="0" cap="none" dirty="0" i="0" kern="0" kumimoji="0" noProof="0" normalizeH="0" spc="0" strike="noStrike" sz="1800" u="none">
                <a:ln>
                  <a:noFill/>
                </a:ln>
                <a:solidFill>
                  <a:srgbClr val="244892"/>
                </a:solidFill>
                <a:effectLst/>
                <a:uLnTx/>
                <a:uFillTx/>
                <a:latin typeface="Circe Light"/>
                <a:ea typeface="+mn-ea"/>
                <a:cs typeface="Circe Light"/>
              </a:rPr>
              <a:t>semester</a:t>
            </a:r>
            <a:r>
              <a:rPr b="0" baseline="0" cap="none" dirty="0" i="0" kern="0" kumimoji="0" noProof="0" normalizeH="0" spc="-80" strike="noStrike" sz="1800" u="none">
                <a:ln>
                  <a:noFill/>
                </a:ln>
                <a:solidFill>
                  <a:srgbClr val="244892"/>
                </a:solidFill>
                <a:effectLst/>
                <a:uLnTx/>
                <a:uFillTx/>
                <a:latin typeface="Circe Light"/>
                <a:ea typeface="+mn-ea"/>
                <a:cs typeface="Circe Light"/>
              </a:rPr>
              <a:t> </a:t>
            </a:r>
            <a:r>
              <a:rPr b="0" baseline="0" cap="none" dirty="0" i="0" kern="0" kumimoji="0" noProof="0" normalizeH="0" spc="0" strike="noStrike" sz="1800" u="none">
                <a:ln>
                  <a:noFill/>
                </a:ln>
                <a:solidFill>
                  <a:srgbClr val="244892"/>
                </a:solidFill>
                <a:effectLst/>
                <a:uLnTx/>
                <a:uFillTx/>
                <a:latin typeface="Circe Light"/>
                <a:ea typeface="+mn-ea"/>
                <a:cs typeface="Circe Light"/>
              </a:rPr>
              <a:t>eligibility:</a:t>
            </a:r>
            <a:r>
              <a:rPr b="0" baseline="0" cap="none" dirty="0" i="0" kern="0" kumimoji="0" noProof="0" normalizeH="0" spc="5" strike="noStrike" sz="1800" u="none">
                <a:ln>
                  <a:noFill/>
                </a:ln>
                <a:solidFill>
                  <a:srgbClr val="244892"/>
                </a:solidFill>
                <a:effectLst/>
                <a:uLnTx/>
                <a:uFillTx/>
                <a:latin typeface="Circe Light"/>
                <a:ea typeface="+mn-ea"/>
                <a:cs typeface="Circe Light"/>
              </a:rPr>
              <a:t> </a:t>
            </a:r>
            <a:r>
              <a:rPr b="0" baseline="0" cap="none" dirty="0" i="0" kern="0" kumimoji="0" noProof="0" normalizeH="0" spc="0" strike="noStrike" sz="1800" u="none">
                <a:ln>
                  <a:noFill/>
                </a:ln>
                <a:solidFill>
                  <a:srgbClr val="244892"/>
                </a:solidFill>
                <a:effectLst/>
                <a:uLnTx/>
                <a:uFillTx/>
                <a:latin typeface="Circe Light"/>
                <a:ea typeface="+mn-ea"/>
                <a:cs typeface="Circe Light"/>
              </a:rPr>
              <a:t>June</a:t>
            </a:r>
            <a:r>
              <a:rPr b="0" baseline="0" cap="none" dirty="0" i="0" kern="0" kumimoji="0" noProof="0" normalizeH="0" spc="-65" strike="noStrike" sz="1800" u="none">
                <a:ln>
                  <a:noFill/>
                </a:ln>
                <a:solidFill>
                  <a:srgbClr val="244892"/>
                </a:solidFill>
                <a:effectLst/>
                <a:uLnTx/>
                <a:uFillTx/>
                <a:latin typeface="Circe Light"/>
                <a:ea typeface="+mn-ea"/>
                <a:cs typeface="Circe Light"/>
              </a:rPr>
              <a:t> </a:t>
            </a:r>
            <a:r>
              <a:rPr b="0" baseline="0" cap="none" dirty="0" i="0" kern="0" kumimoji="0" lang="en-US" noProof="0" normalizeH="0" spc="-65" strike="noStrike" sz="1800" u="none">
                <a:ln>
                  <a:noFill/>
                </a:ln>
                <a:solidFill>
                  <a:srgbClr val="244892"/>
                </a:solidFill>
                <a:effectLst/>
                <a:uLnTx/>
                <a:uFillTx/>
                <a:latin typeface="Circe Light"/>
                <a:ea typeface="+mn-ea"/>
                <a:cs typeface="Circe Light"/>
              </a:rPr>
              <a:t>13</a:t>
            </a:r>
            <a:r>
              <a:rPr b="0" baseline="0" cap="none" dirty="0" i="0" kern="0" kumimoji="0" noProof="0" normalizeH="0" spc="0" strike="noStrike" sz="1800" u="none">
                <a:ln>
                  <a:noFill/>
                </a:ln>
                <a:solidFill>
                  <a:srgbClr val="244892"/>
                </a:solidFill>
                <a:effectLst/>
                <a:uLnTx/>
                <a:uFillTx/>
                <a:latin typeface="Circe Light"/>
                <a:ea typeface="+mn-ea"/>
                <a:cs typeface="Circe Light"/>
              </a:rPr>
              <a:t>,</a:t>
            </a:r>
            <a:r>
              <a:rPr b="0" baseline="0" cap="none" dirty="0" i="0" kern="0" kumimoji="0" noProof="0" normalizeH="0" spc="-105" strike="noStrike" sz="1800" u="none">
                <a:ln>
                  <a:noFill/>
                </a:ln>
                <a:solidFill>
                  <a:srgbClr val="244892"/>
                </a:solidFill>
                <a:effectLst/>
                <a:uLnTx/>
                <a:uFillTx/>
                <a:latin typeface="Circe Light"/>
                <a:ea typeface="+mn-ea"/>
                <a:cs typeface="Circe Light"/>
              </a:rPr>
              <a:t> </a:t>
            </a:r>
            <a:r>
              <a:rPr b="0" baseline="0" cap="none" dirty="0" i="0" kern="0" kumimoji="0" noProof="0" normalizeH="0" spc="0" strike="noStrike" sz="1800" u="none">
                <a:ln>
                  <a:noFill/>
                </a:ln>
                <a:solidFill>
                  <a:srgbClr val="244892"/>
                </a:solidFill>
                <a:effectLst/>
                <a:uLnTx/>
                <a:uFillTx/>
                <a:latin typeface="Circe Light"/>
                <a:ea typeface="+mn-ea"/>
                <a:cs typeface="Circe Light"/>
              </a:rPr>
              <a:t>202</a:t>
            </a:r>
            <a:r>
              <a:rPr b="0" baseline="0" cap="none" dirty="0" i="0" kern="0" kumimoji="0" lang="en-US" noProof="0" normalizeH="0" spc="0" strike="noStrike" sz="1800" u="none">
                <a:ln>
                  <a:noFill/>
                </a:ln>
                <a:solidFill>
                  <a:srgbClr val="244892"/>
                </a:solidFill>
                <a:effectLst/>
                <a:uLnTx/>
                <a:uFillTx/>
                <a:latin typeface="Circe Light"/>
                <a:ea typeface="+mn-ea"/>
                <a:cs typeface="Circe Light"/>
              </a:rPr>
              <a:t>6</a:t>
            </a:r>
            <a:r>
              <a:rPr b="0" baseline="0" cap="none" dirty="0" i="0" kern="0" kumimoji="0" noProof="0" normalizeH="0" spc="-45" strike="noStrike" sz="1800" u="none">
                <a:ln>
                  <a:noFill/>
                </a:ln>
                <a:solidFill>
                  <a:srgbClr val="244892"/>
                </a:solidFill>
                <a:effectLst/>
                <a:uLnTx/>
                <a:uFillTx/>
                <a:latin typeface="Circe Light"/>
                <a:ea typeface="+mn-ea"/>
                <a:cs typeface="Circe Light"/>
              </a:rPr>
              <a:t> </a:t>
            </a:r>
            <a:r>
              <a:rPr b="0" baseline="0" cap="none" dirty="0" i="0" kern="0" kumimoji="0" noProof="0" normalizeH="0" spc="0" strike="noStrike" sz="1800" u="none">
                <a:ln>
                  <a:noFill/>
                </a:ln>
                <a:solidFill>
                  <a:srgbClr val="244892"/>
                </a:solidFill>
                <a:effectLst/>
                <a:uLnTx/>
                <a:uFillTx/>
                <a:latin typeface="Circe Light"/>
                <a:ea typeface="+mn-ea"/>
                <a:cs typeface="Circe Light"/>
              </a:rPr>
              <a:t>or</a:t>
            </a:r>
            <a:r>
              <a:rPr b="0" baseline="0" cap="none" dirty="0" i="0" kern="0" kumimoji="0" noProof="0" normalizeH="0" spc="-35" strike="noStrike" sz="1800" u="none">
                <a:ln>
                  <a:noFill/>
                </a:ln>
                <a:solidFill>
                  <a:srgbClr val="244892"/>
                </a:solidFill>
                <a:effectLst/>
                <a:uLnTx/>
                <a:uFillTx/>
                <a:latin typeface="Circe Light"/>
                <a:ea typeface="+mn-ea"/>
                <a:cs typeface="Circe Light"/>
              </a:rPr>
              <a:t> </a:t>
            </a:r>
            <a:r>
              <a:rPr b="0" baseline="0" cap="none" dirty="0" i="0" kern="0" kumimoji="0" noProof="0" normalizeH="0" spc="0" strike="noStrike" sz="1800" u="none">
                <a:ln>
                  <a:noFill/>
                </a:ln>
                <a:solidFill>
                  <a:srgbClr val="244892"/>
                </a:solidFill>
                <a:effectLst/>
                <a:uLnTx/>
                <a:uFillTx/>
                <a:latin typeface="Circe Light"/>
                <a:ea typeface="+mn-ea"/>
                <a:cs typeface="Circe Light"/>
              </a:rPr>
              <a:t>July</a:t>
            </a:r>
            <a:r>
              <a:rPr b="0" baseline="0" cap="none" dirty="0" i="0" kern="0" kumimoji="0" noProof="0" normalizeH="0" spc="-50" strike="noStrike" sz="1800" u="none">
                <a:ln>
                  <a:noFill/>
                </a:ln>
                <a:solidFill>
                  <a:srgbClr val="244892"/>
                </a:solidFill>
                <a:effectLst/>
                <a:uLnTx/>
                <a:uFillTx/>
                <a:latin typeface="Circe Light"/>
                <a:ea typeface="+mn-ea"/>
                <a:cs typeface="Circe Light"/>
              </a:rPr>
              <a:t> </a:t>
            </a:r>
            <a:r>
              <a:rPr b="0" baseline="0" cap="none" dirty="0" i="0" kern="0" kumimoji="0" noProof="0" normalizeH="0" spc="-25" strike="noStrike" sz="1800" u="none">
                <a:ln>
                  <a:noFill/>
                </a:ln>
                <a:solidFill>
                  <a:srgbClr val="244892"/>
                </a:solidFill>
                <a:effectLst/>
                <a:uLnTx/>
                <a:uFillTx/>
                <a:latin typeface="Circe Light"/>
                <a:ea typeface="+mn-ea"/>
                <a:cs typeface="Circe Light"/>
              </a:rPr>
              <a:t>1</a:t>
            </a:r>
            <a:r>
              <a:rPr b="0" baseline="0" cap="none" dirty="0" i="0" kern="0" kumimoji="0" lang="en-US" noProof="0" normalizeH="0" spc="-25" strike="noStrike" sz="1800" u="none">
                <a:ln>
                  <a:noFill/>
                </a:ln>
                <a:solidFill>
                  <a:srgbClr val="244892"/>
                </a:solidFill>
                <a:effectLst/>
                <a:uLnTx/>
                <a:uFillTx/>
                <a:latin typeface="Circe Light"/>
                <a:ea typeface="+mn-ea"/>
                <a:cs typeface="Circe Light"/>
              </a:rPr>
              <a:t>1</a:t>
            </a:r>
            <a:r>
              <a:rPr b="0" baseline="0" cap="none" dirty="0" i="0" kern="0" kumimoji="0" noProof="0" normalizeH="0" spc="-25" strike="noStrike" sz="1800" u="none">
                <a:ln>
                  <a:noFill/>
                </a:ln>
                <a:solidFill>
                  <a:srgbClr val="244892"/>
                </a:solidFill>
                <a:effectLst/>
                <a:uLnTx/>
                <a:uFillTx/>
                <a:latin typeface="Circe Light"/>
                <a:ea typeface="+mn-ea"/>
                <a:cs typeface="Circe Light"/>
              </a:rPr>
              <a:t>, </a:t>
            </a:r>
            <a:r>
              <a:rPr b="0" baseline="0" cap="none" dirty="0" i="0" kern="0" kumimoji="0" noProof="0" normalizeH="0" spc="-20" strike="noStrike" sz="1800" u="none">
                <a:ln>
                  <a:noFill/>
                </a:ln>
                <a:solidFill>
                  <a:srgbClr val="244892"/>
                </a:solidFill>
                <a:effectLst/>
                <a:uLnTx/>
                <a:uFillTx/>
                <a:latin typeface="Circe Light"/>
                <a:ea typeface="+mn-ea"/>
                <a:cs typeface="Circe Light"/>
              </a:rPr>
              <a:t>202</a:t>
            </a:r>
            <a:r>
              <a:rPr b="0" baseline="0" cap="none" dirty="0" i="0" kern="0" kumimoji="0" lang="en-US" noProof="0" normalizeH="0" spc="-20" strike="noStrike" sz="1800" u="none">
                <a:ln>
                  <a:noFill/>
                </a:ln>
                <a:solidFill>
                  <a:srgbClr val="244892"/>
                </a:solidFill>
                <a:effectLst/>
                <a:uLnTx/>
                <a:uFillTx/>
                <a:latin typeface="Circe Light"/>
                <a:ea typeface="+mn-ea"/>
                <a:cs typeface="Circe Light"/>
              </a:rPr>
              <a:t>6</a:t>
            </a:r>
            <a:endParaRPr b="0" baseline="0" cap="none" dirty="0" i="0" kern="0" kumimoji="0" noProof="0" normalizeH="0" spc="0" strike="noStrike" sz="1800" u="none">
              <a:ln>
                <a:noFill/>
              </a:ln>
              <a:solidFill>
                <a:sysClr lastClr="000000" val="windowText"/>
              </a:solidFill>
              <a:effectLst/>
              <a:uLnTx/>
              <a:uFillTx/>
              <a:latin typeface="Circe Light"/>
              <a:ea typeface="+mn-ea"/>
              <a:cs typeface="Circe Light"/>
            </a:endParaRPr>
          </a:p>
          <a:p>
            <a:pPr algn="just" defTabSz="914400" eaLnBrk="1" hangingPunct="1" indent="-284480" latinLnBrk="0" lvl="2" marL="1282065" marR="0" rtl="0">
              <a:lnSpc>
                <a:spcPct val="100000"/>
              </a:lnSpc>
              <a:spcBef>
                <a:spcPts val="600"/>
              </a:spcBef>
              <a:spcAft>
                <a:spcPts val="0"/>
              </a:spcAft>
              <a:buClrTx/>
              <a:buSzTx/>
              <a:buFont typeface="Arial"/>
              <a:buChar char="•"/>
              <a:tabLst>
                <a:tab algn="l" pos="1282065"/>
              </a:tabLst>
              <a:defRPr/>
            </a:pPr>
            <a:r>
              <a:rPr b="0" baseline="0" cap="none" dirty="0" i="0" kern="0" kumimoji="0" noProof="0" normalizeH="0" spc="0" strike="noStrike" sz="1800" u="none">
                <a:ln>
                  <a:noFill/>
                </a:ln>
                <a:solidFill>
                  <a:srgbClr val="244892"/>
                </a:solidFill>
                <a:effectLst/>
                <a:uLnTx/>
                <a:uFillTx/>
                <a:latin typeface="Circe Light"/>
                <a:ea typeface="+mn-ea"/>
                <a:cs typeface="Circe Light"/>
              </a:rPr>
              <a:t>Special</a:t>
            </a:r>
            <a:r>
              <a:rPr b="0" baseline="0" cap="none" dirty="0" i="0" kern="0" kumimoji="0" noProof="0" normalizeH="0" spc="-25" strike="noStrike" sz="1800" u="none">
                <a:ln>
                  <a:noFill/>
                </a:ln>
                <a:solidFill>
                  <a:srgbClr val="244892"/>
                </a:solidFill>
                <a:effectLst/>
                <a:uLnTx/>
                <a:uFillTx/>
                <a:latin typeface="Circe Light"/>
                <a:ea typeface="+mn-ea"/>
                <a:cs typeface="Circe Light"/>
              </a:rPr>
              <a:t> </a:t>
            </a:r>
            <a:r>
              <a:rPr b="0" baseline="0" cap="none" dirty="0" i="0" kern="0" kumimoji="0" noProof="0" normalizeH="0" spc="0" strike="noStrike" sz="1800" u="none">
                <a:ln>
                  <a:noFill/>
                </a:ln>
                <a:solidFill>
                  <a:srgbClr val="244892"/>
                </a:solidFill>
                <a:effectLst/>
                <a:uLnTx/>
                <a:uFillTx/>
                <a:latin typeface="Circe Light"/>
                <a:ea typeface="+mn-ea"/>
                <a:cs typeface="Circe Light"/>
              </a:rPr>
              <a:t>tests</a:t>
            </a:r>
            <a:r>
              <a:rPr b="0" baseline="0" cap="none" dirty="0" i="0" kern="0" kumimoji="0" noProof="0" normalizeH="0" spc="-50" strike="noStrike" sz="1800" u="none">
                <a:ln>
                  <a:noFill/>
                </a:ln>
                <a:solidFill>
                  <a:srgbClr val="244892"/>
                </a:solidFill>
                <a:effectLst/>
                <a:uLnTx/>
                <a:uFillTx/>
                <a:latin typeface="Circe Light"/>
                <a:ea typeface="+mn-ea"/>
                <a:cs typeface="Circe Light"/>
              </a:rPr>
              <a:t> </a:t>
            </a:r>
            <a:r>
              <a:rPr b="0" baseline="0" cap="none" dirty="0" i="0" kern="0" kumimoji="0" noProof="0" normalizeH="0" spc="0" strike="noStrike" sz="1800" u="none">
                <a:ln>
                  <a:noFill/>
                </a:ln>
                <a:solidFill>
                  <a:srgbClr val="244892"/>
                </a:solidFill>
                <a:effectLst/>
                <a:uLnTx/>
                <a:uFillTx/>
                <a:latin typeface="Circe Light"/>
                <a:ea typeface="+mn-ea"/>
                <a:cs typeface="Circe Light"/>
              </a:rPr>
              <a:t>may</a:t>
            </a:r>
            <a:r>
              <a:rPr b="0" baseline="0" cap="none" dirty="0" i="0" kern="0" kumimoji="0" noProof="0" normalizeH="0" spc="-45" strike="noStrike" sz="1800" u="none">
                <a:ln>
                  <a:noFill/>
                </a:ln>
                <a:solidFill>
                  <a:srgbClr val="244892"/>
                </a:solidFill>
                <a:effectLst/>
                <a:uLnTx/>
                <a:uFillTx/>
                <a:latin typeface="Circe Light"/>
                <a:ea typeface="+mn-ea"/>
                <a:cs typeface="Circe Light"/>
              </a:rPr>
              <a:t> </a:t>
            </a:r>
            <a:r>
              <a:rPr b="0" baseline="0" cap="none" dirty="0" i="0" kern="0" kumimoji="0" noProof="0" normalizeH="0" spc="0" strike="noStrike" sz="1800" u="none">
                <a:ln>
                  <a:noFill/>
                </a:ln>
                <a:solidFill>
                  <a:srgbClr val="244892"/>
                </a:solidFill>
                <a:effectLst/>
                <a:uLnTx/>
                <a:uFillTx/>
                <a:latin typeface="Circe Light"/>
                <a:ea typeface="+mn-ea"/>
                <a:cs typeface="Circe Light"/>
              </a:rPr>
              <a:t>be</a:t>
            </a:r>
            <a:r>
              <a:rPr b="0" baseline="0" cap="none" dirty="0" i="0" kern="0" kumimoji="0" noProof="0" normalizeH="0" spc="-35" strike="noStrike" sz="1800" u="none">
                <a:ln>
                  <a:noFill/>
                </a:ln>
                <a:solidFill>
                  <a:srgbClr val="244892"/>
                </a:solidFill>
                <a:effectLst/>
                <a:uLnTx/>
                <a:uFillTx/>
                <a:latin typeface="Circe Light"/>
                <a:ea typeface="+mn-ea"/>
                <a:cs typeface="Circe Light"/>
              </a:rPr>
              <a:t> </a:t>
            </a:r>
            <a:r>
              <a:rPr b="0" baseline="0" cap="none" dirty="0" i="0" kern="0" kumimoji="0" noProof="0" normalizeH="0" spc="0" strike="noStrike" sz="1800" u="none">
                <a:ln>
                  <a:noFill/>
                </a:ln>
                <a:solidFill>
                  <a:srgbClr val="244892"/>
                </a:solidFill>
                <a:effectLst/>
                <a:uLnTx/>
                <a:uFillTx/>
                <a:latin typeface="Circe Light"/>
                <a:ea typeface="+mn-ea"/>
                <a:cs typeface="Circe Light"/>
              </a:rPr>
              <a:t>taken</a:t>
            </a:r>
            <a:r>
              <a:rPr b="0" baseline="0" cap="none" dirty="0" i="0" kern="0" kumimoji="0" noProof="0" normalizeH="0" spc="-55" strike="noStrike" sz="1800" u="none">
                <a:ln>
                  <a:noFill/>
                </a:ln>
                <a:solidFill>
                  <a:srgbClr val="244892"/>
                </a:solidFill>
                <a:effectLst/>
                <a:uLnTx/>
                <a:uFillTx/>
                <a:latin typeface="Circe Light"/>
                <a:ea typeface="+mn-ea"/>
                <a:cs typeface="Circe Light"/>
              </a:rPr>
              <a:t> </a:t>
            </a:r>
            <a:r>
              <a:rPr b="0" baseline="0" cap="none" dirty="0" i="0" kern="0" kumimoji="0" noProof="0" normalizeH="0" spc="0" strike="noStrike" sz="1800" u="none">
                <a:ln>
                  <a:noFill/>
                </a:ln>
                <a:solidFill>
                  <a:srgbClr val="244892"/>
                </a:solidFill>
                <a:effectLst/>
                <a:uLnTx/>
                <a:uFillTx/>
                <a:latin typeface="Circe Light"/>
                <a:ea typeface="+mn-ea"/>
                <a:cs typeface="Circe Light"/>
              </a:rPr>
              <a:t>prior</a:t>
            </a:r>
            <a:r>
              <a:rPr b="0" baseline="0" cap="none" dirty="0" i="0" kern="0" kumimoji="0" noProof="0" normalizeH="0" spc="-25" strike="noStrike" sz="1800" u="none">
                <a:ln>
                  <a:noFill/>
                </a:ln>
                <a:solidFill>
                  <a:srgbClr val="244892"/>
                </a:solidFill>
                <a:effectLst/>
                <a:uLnTx/>
                <a:uFillTx/>
                <a:latin typeface="Circe Light"/>
                <a:ea typeface="+mn-ea"/>
                <a:cs typeface="Circe Light"/>
              </a:rPr>
              <a:t> </a:t>
            </a:r>
            <a:r>
              <a:rPr b="0" baseline="0" cap="none" dirty="0" i="0" kern="0" kumimoji="0" noProof="0" normalizeH="0" spc="0" strike="noStrike" sz="1800" u="none">
                <a:ln>
                  <a:noFill/>
                </a:ln>
                <a:solidFill>
                  <a:srgbClr val="244892"/>
                </a:solidFill>
                <a:effectLst/>
                <a:uLnTx/>
                <a:uFillTx/>
                <a:latin typeface="Circe Light"/>
                <a:ea typeface="+mn-ea"/>
                <a:cs typeface="Circe Light"/>
              </a:rPr>
              <a:t>to</a:t>
            </a:r>
            <a:r>
              <a:rPr b="0" baseline="0" cap="none" dirty="0" i="0" kern="0" kumimoji="0" noProof="0" normalizeH="0" spc="-30" strike="noStrike" sz="1800" u="none">
                <a:ln>
                  <a:noFill/>
                </a:ln>
                <a:solidFill>
                  <a:srgbClr val="244892"/>
                </a:solidFill>
                <a:effectLst/>
                <a:uLnTx/>
                <a:uFillTx/>
                <a:latin typeface="Circe Light"/>
                <a:ea typeface="+mn-ea"/>
                <a:cs typeface="Circe Light"/>
              </a:rPr>
              <a:t> </a:t>
            </a:r>
            <a:r>
              <a:rPr b="0" baseline="0" cap="none" dirty="0" i="0" kern="0" kumimoji="0" noProof="0" normalizeH="0" spc="0" strike="noStrike" sz="1800" u="none">
                <a:ln>
                  <a:noFill/>
                </a:ln>
                <a:solidFill>
                  <a:srgbClr val="244892"/>
                </a:solidFill>
                <a:effectLst/>
                <a:uLnTx/>
                <a:uFillTx/>
                <a:latin typeface="Circe Light"/>
                <a:ea typeface="+mn-ea"/>
                <a:cs typeface="Circe Light"/>
              </a:rPr>
              <a:t>July</a:t>
            </a:r>
            <a:r>
              <a:rPr b="0" baseline="0" cap="none" dirty="0" i="0" kern="0" kumimoji="0" noProof="0" normalizeH="0" spc="-45" strike="noStrike" sz="1800" u="none">
                <a:ln>
                  <a:noFill/>
                </a:ln>
                <a:solidFill>
                  <a:srgbClr val="244892"/>
                </a:solidFill>
                <a:effectLst/>
                <a:uLnTx/>
                <a:uFillTx/>
                <a:latin typeface="Circe Light"/>
                <a:ea typeface="+mn-ea"/>
                <a:cs typeface="Circe Light"/>
              </a:rPr>
              <a:t> </a:t>
            </a:r>
            <a:r>
              <a:rPr b="0" baseline="0" cap="none" dirty="0" i="0" kern="0" kumimoji="0" noProof="0" normalizeH="0" spc="-20" strike="noStrike" sz="1800" u="none">
                <a:ln>
                  <a:noFill/>
                </a:ln>
                <a:solidFill>
                  <a:srgbClr val="244892"/>
                </a:solidFill>
                <a:effectLst/>
                <a:uLnTx/>
                <a:uFillTx/>
                <a:latin typeface="Circe Light"/>
                <a:ea typeface="+mn-ea"/>
                <a:cs typeface="Circe Light"/>
              </a:rPr>
              <a:t>31st</a:t>
            </a:r>
            <a:endParaRPr b="0" baseline="0" cap="none" dirty="0" i="0" kern="0" kumimoji="0" noProof="0" normalizeH="0" spc="0" strike="noStrike" sz="1800" u="none">
              <a:ln>
                <a:noFill/>
              </a:ln>
              <a:solidFill>
                <a:sysClr lastClr="000000" val="windowText"/>
              </a:solidFill>
              <a:effectLst/>
              <a:uLnTx/>
              <a:uFillTx/>
              <a:latin typeface="Circe Light"/>
              <a:ea typeface="+mn-ea"/>
              <a:cs typeface="Circe Light"/>
            </a:endParaRPr>
          </a:p>
          <a:p>
            <a:pPr algn="just" defTabSz="914400" eaLnBrk="1" hangingPunct="1" indent="-285115" latinLnBrk="0" lvl="2" marL="1282700" marR="81280" rtl="0">
              <a:lnSpc>
                <a:spcPct val="100000"/>
              </a:lnSpc>
              <a:spcBef>
                <a:spcPts val="600"/>
              </a:spcBef>
              <a:spcAft>
                <a:spcPts val="0"/>
              </a:spcAft>
              <a:buClrTx/>
              <a:buSzTx/>
              <a:buFont typeface="Arial"/>
              <a:buChar char="•"/>
              <a:tabLst>
                <a:tab algn="l" pos="1282700"/>
              </a:tabLst>
              <a:defRPr/>
            </a:pPr>
            <a:r>
              <a:rPr b="0" baseline="0" cap="none" dirty="0" i="0" kern="0" kumimoji="0" noProof="0" normalizeH="0" spc="0" strike="noStrike" sz="1800" u="none">
                <a:ln>
                  <a:noFill/>
                </a:ln>
                <a:solidFill>
                  <a:srgbClr val="244892"/>
                </a:solidFill>
                <a:effectLst/>
                <a:uLnTx/>
                <a:uFillTx/>
                <a:latin typeface="Circe Light"/>
                <a:ea typeface="+mn-ea"/>
                <a:cs typeface="Circe Light"/>
              </a:rPr>
              <a:t>A</a:t>
            </a:r>
            <a:r>
              <a:rPr b="0" baseline="0" cap="none" dirty="0" i="0" kern="0" kumimoji="0" noProof="0" normalizeH="0" spc="-30" strike="noStrike" sz="1800" u="none">
                <a:ln>
                  <a:noFill/>
                </a:ln>
                <a:solidFill>
                  <a:srgbClr val="244892"/>
                </a:solidFill>
                <a:effectLst/>
                <a:uLnTx/>
                <a:uFillTx/>
                <a:latin typeface="Circe Light"/>
                <a:ea typeface="+mn-ea"/>
                <a:cs typeface="Circe Light"/>
              </a:rPr>
              <a:t> </a:t>
            </a:r>
            <a:r>
              <a:rPr b="0" baseline="0" cap="none" dirty="0" i="0" kern="0" kumimoji="0" noProof="0" normalizeH="0" spc="0" strike="noStrike" sz="1800" u="none">
                <a:ln>
                  <a:noFill/>
                </a:ln>
                <a:solidFill>
                  <a:srgbClr val="244892"/>
                </a:solidFill>
                <a:effectLst/>
                <a:uLnTx/>
                <a:uFillTx/>
                <a:latin typeface="Circe Light"/>
                <a:ea typeface="+mn-ea"/>
                <a:cs typeface="Circe Light"/>
              </a:rPr>
              <a:t>June</a:t>
            </a:r>
            <a:r>
              <a:rPr b="0" baseline="0" cap="none" dirty="0" i="0" kern="0" kumimoji="0" noProof="0" normalizeH="0" spc="-50" strike="noStrike" sz="1800" u="none">
                <a:ln>
                  <a:noFill/>
                </a:ln>
                <a:solidFill>
                  <a:srgbClr val="244892"/>
                </a:solidFill>
                <a:effectLst/>
                <a:uLnTx/>
                <a:uFillTx/>
                <a:latin typeface="Circe Light"/>
                <a:ea typeface="+mn-ea"/>
                <a:cs typeface="Circe Light"/>
              </a:rPr>
              <a:t> </a:t>
            </a:r>
            <a:r>
              <a:rPr b="0" baseline="0" cap="none" dirty="0" i="0" kern="0" kumimoji="0" noProof="0" normalizeH="0" spc="0" strike="noStrike" sz="1800" u="none">
                <a:ln>
                  <a:noFill/>
                </a:ln>
                <a:solidFill>
                  <a:srgbClr val="244892"/>
                </a:solidFill>
                <a:effectLst/>
                <a:uLnTx/>
                <a:uFillTx/>
                <a:latin typeface="Circe Light"/>
                <a:ea typeface="+mn-ea"/>
                <a:cs typeface="Circe Light"/>
              </a:rPr>
              <a:t>or</a:t>
            </a:r>
            <a:r>
              <a:rPr b="0" baseline="0" cap="none" dirty="0" i="0" kern="0" kumimoji="0" noProof="0" normalizeH="0" spc="-25" strike="noStrike" sz="1800" u="none">
                <a:ln>
                  <a:noFill/>
                </a:ln>
                <a:solidFill>
                  <a:srgbClr val="244892"/>
                </a:solidFill>
                <a:effectLst/>
                <a:uLnTx/>
                <a:uFillTx/>
                <a:latin typeface="Circe Light"/>
                <a:ea typeface="+mn-ea"/>
                <a:cs typeface="Circe Light"/>
              </a:rPr>
              <a:t> </a:t>
            </a:r>
            <a:r>
              <a:rPr b="0" baseline="0" cap="none" dirty="0" i="0" kern="0" kumimoji="0" noProof="0" normalizeH="0" spc="0" strike="noStrike" sz="1800" u="none">
                <a:ln>
                  <a:noFill/>
                </a:ln>
                <a:solidFill>
                  <a:srgbClr val="244892"/>
                </a:solidFill>
                <a:effectLst/>
                <a:uLnTx/>
                <a:uFillTx/>
                <a:latin typeface="Circe Light"/>
                <a:ea typeface="+mn-ea"/>
                <a:cs typeface="Circe Light"/>
              </a:rPr>
              <a:t>July</a:t>
            </a:r>
            <a:r>
              <a:rPr b="0" baseline="0" cap="none" dirty="0" i="0" kern="0" kumimoji="0" noProof="0" normalizeH="0" spc="-35" strike="noStrike" sz="1800" u="none">
                <a:ln>
                  <a:noFill/>
                </a:ln>
                <a:solidFill>
                  <a:srgbClr val="244892"/>
                </a:solidFill>
                <a:effectLst/>
                <a:uLnTx/>
                <a:uFillTx/>
                <a:latin typeface="Circe Light"/>
                <a:ea typeface="+mn-ea"/>
                <a:cs typeface="Circe Light"/>
              </a:rPr>
              <a:t> </a:t>
            </a:r>
            <a:r>
              <a:rPr b="0" baseline="0" cap="none" dirty="0" i="0" kern="0" kumimoji="0" noProof="0" normalizeH="0" spc="0" strike="noStrike" sz="1800" u="none">
                <a:ln>
                  <a:noFill/>
                </a:ln>
                <a:solidFill>
                  <a:srgbClr val="244892"/>
                </a:solidFill>
                <a:effectLst/>
                <a:uLnTx/>
                <a:uFillTx/>
                <a:latin typeface="Circe Light"/>
                <a:ea typeface="+mn-ea"/>
                <a:cs typeface="Circe Light"/>
              </a:rPr>
              <a:t>ACT</a:t>
            </a:r>
            <a:r>
              <a:rPr b="0" baseline="0" cap="none" dirty="0" i="0" kern="0" kumimoji="0" noProof="0" normalizeH="0" spc="-30" strike="noStrike" sz="1800" u="none">
                <a:ln>
                  <a:noFill/>
                </a:ln>
                <a:solidFill>
                  <a:srgbClr val="244892"/>
                </a:solidFill>
                <a:effectLst/>
                <a:uLnTx/>
                <a:uFillTx/>
                <a:latin typeface="Circe Light"/>
                <a:ea typeface="+mn-ea"/>
                <a:cs typeface="Circe Light"/>
              </a:rPr>
              <a:t> </a:t>
            </a:r>
            <a:r>
              <a:rPr b="0" baseline="0" cap="none" dirty="0" i="0" kern="0" kumimoji="0" noProof="0" normalizeH="0" spc="0" strike="noStrike" sz="1800" u="none">
                <a:ln>
                  <a:noFill/>
                </a:ln>
                <a:solidFill>
                  <a:srgbClr val="244892"/>
                </a:solidFill>
                <a:effectLst/>
                <a:uLnTx/>
                <a:uFillTx/>
                <a:latin typeface="Circe Light"/>
                <a:ea typeface="+mn-ea"/>
                <a:cs typeface="Circe Light"/>
              </a:rPr>
              <a:t>score</a:t>
            </a:r>
            <a:r>
              <a:rPr b="0" baseline="0" cap="none" dirty="0" i="0" kern="0" kumimoji="0" noProof="0" normalizeH="0" spc="-25" strike="noStrike" sz="1800" u="none">
                <a:ln>
                  <a:noFill/>
                </a:ln>
                <a:solidFill>
                  <a:srgbClr val="244892"/>
                </a:solidFill>
                <a:effectLst/>
                <a:uLnTx/>
                <a:uFillTx/>
                <a:latin typeface="Circe Light"/>
                <a:ea typeface="+mn-ea"/>
                <a:cs typeface="Circe Light"/>
              </a:rPr>
              <a:t> </a:t>
            </a:r>
            <a:r>
              <a:rPr b="0" baseline="0" cap="none" dirty="0" i="0" kern="0" kumimoji="0" noProof="0" normalizeH="0" spc="0" strike="noStrike" sz="1800" u="none">
                <a:ln>
                  <a:noFill/>
                </a:ln>
                <a:solidFill>
                  <a:srgbClr val="244892"/>
                </a:solidFill>
                <a:effectLst/>
                <a:uLnTx/>
                <a:uFillTx/>
                <a:latin typeface="Circe Light"/>
                <a:ea typeface="+mn-ea"/>
                <a:cs typeface="Circe Light"/>
              </a:rPr>
              <a:t>can</a:t>
            </a:r>
            <a:r>
              <a:rPr b="0" baseline="0" cap="none" dirty="0" i="0" kern="0" kumimoji="0" noProof="0" normalizeH="0" spc="-20" strike="noStrike" sz="1800" u="none">
                <a:ln>
                  <a:noFill/>
                </a:ln>
                <a:solidFill>
                  <a:srgbClr val="244892"/>
                </a:solidFill>
                <a:effectLst/>
                <a:uLnTx/>
                <a:uFillTx/>
                <a:latin typeface="Circe Light"/>
                <a:ea typeface="+mn-ea"/>
                <a:cs typeface="Circe Light"/>
              </a:rPr>
              <a:t> </a:t>
            </a:r>
            <a:r>
              <a:rPr b="0" baseline="0" cap="none" dirty="0" i="0" kern="0" kumimoji="0" noProof="0" normalizeH="0" spc="0" strike="noStrike" sz="1800" u="none">
                <a:ln>
                  <a:noFill/>
                </a:ln>
                <a:solidFill>
                  <a:srgbClr val="244892"/>
                </a:solidFill>
                <a:effectLst/>
                <a:uLnTx/>
                <a:uFillTx/>
                <a:latin typeface="Circe Light"/>
                <a:ea typeface="+mn-ea"/>
                <a:cs typeface="Circe Light"/>
              </a:rPr>
              <a:t>be</a:t>
            </a:r>
            <a:r>
              <a:rPr b="0" baseline="0" cap="none" dirty="0" i="0" kern="0" kumimoji="0" noProof="0" normalizeH="0" spc="-25" strike="noStrike" sz="1800" u="none">
                <a:ln>
                  <a:noFill/>
                </a:ln>
                <a:solidFill>
                  <a:srgbClr val="244892"/>
                </a:solidFill>
                <a:effectLst/>
                <a:uLnTx/>
                <a:uFillTx/>
                <a:latin typeface="Circe Light"/>
                <a:ea typeface="+mn-ea"/>
                <a:cs typeface="Circe Light"/>
              </a:rPr>
              <a:t> </a:t>
            </a:r>
            <a:r>
              <a:rPr b="0" baseline="0" cap="none" dirty="0" i="0" kern="0" kumimoji="0" noProof="0" normalizeH="0" spc="0" strike="noStrike" sz="1800" u="none">
                <a:ln>
                  <a:noFill/>
                </a:ln>
                <a:solidFill>
                  <a:srgbClr val="244892"/>
                </a:solidFill>
                <a:effectLst/>
                <a:uLnTx/>
                <a:uFillTx/>
                <a:latin typeface="Circe Light"/>
                <a:ea typeface="+mn-ea"/>
                <a:cs typeface="Circe Light"/>
              </a:rPr>
              <a:t>used</a:t>
            </a:r>
            <a:r>
              <a:rPr b="0" baseline="0" cap="none" dirty="0" i="0" kern="0" kumimoji="0" noProof="0" normalizeH="0" spc="-55" strike="noStrike" sz="1800" u="none">
                <a:ln>
                  <a:noFill/>
                </a:ln>
                <a:solidFill>
                  <a:srgbClr val="244892"/>
                </a:solidFill>
                <a:effectLst/>
                <a:uLnTx/>
                <a:uFillTx/>
                <a:latin typeface="Circe Light"/>
                <a:ea typeface="+mn-ea"/>
                <a:cs typeface="Circe Light"/>
              </a:rPr>
              <a:t> </a:t>
            </a:r>
            <a:r>
              <a:rPr b="0" baseline="0" cap="none" dirty="0" i="0" kern="0" kumimoji="0" noProof="0" normalizeH="0" spc="0" strike="noStrike" sz="1800" u="none">
                <a:ln>
                  <a:noFill/>
                </a:ln>
                <a:solidFill>
                  <a:srgbClr val="244892"/>
                </a:solidFill>
                <a:effectLst/>
                <a:uLnTx/>
                <a:uFillTx/>
                <a:latin typeface="Circe Light"/>
                <a:ea typeface="+mn-ea"/>
                <a:cs typeface="Circe Light"/>
              </a:rPr>
              <a:t>to</a:t>
            </a:r>
            <a:r>
              <a:rPr b="0" baseline="0" cap="none" dirty="0" i="0" kern="0" kumimoji="0" noProof="0" normalizeH="0" spc="-20" strike="noStrike" sz="1800" u="none">
                <a:ln>
                  <a:noFill/>
                </a:ln>
                <a:solidFill>
                  <a:srgbClr val="244892"/>
                </a:solidFill>
                <a:effectLst/>
                <a:uLnTx/>
                <a:uFillTx/>
                <a:latin typeface="Circe Light"/>
                <a:ea typeface="+mn-ea"/>
                <a:cs typeface="Circe Light"/>
              </a:rPr>
              <a:t> </a:t>
            </a:r>
            <a:r>
              <a:rPr b="0" baseline="0" cap="none" dirty="0" i="0" kern="0" kumimoji="0" noProof="0" normalizeH="0" spc="0" strike="noStrike" sz="1800" u="none">
                <a:ln>
                  <a:noFill/>
                </a:ln>
                <a:solidFill>
                  <a:srgbClr val="244892"/>
                </a:solidFill>
                <a:effectLst/>
                <a:uLnTx/>
                <a:uFillTx/>
                <a:latin typeface="Circe Light"/>
                <a:ea typeface="+mn-ea"/>
                <a:cs typeface="Circe Light"/>
              </a:rPr>
              <a:t>upgrade</a:t>
            </a:r>
            <a:r>
              <a:rPr b="0" baseline="0" cap="none" dirty="0" i="0" kern="0" kumimoji="0" noProof="0" normalizeH="0" spc="-20" strike="noStrike" sz="1800" u="none">
                <a:ln>
                  <a:noFill/>
                </a:ln>
                <a:solidFill>
                  <a:srgbClr val="244892"/>
                </a:solidFill>
                <a:effectLst/>
                <a:uLnTx/>
                <a:uFillTx/>
                <a:latin typeface="Circe Light"/>
                <a:ea typeface="+mn-ea"/>
                <a:cs typeface="Circe Light"/>
              </a:rPr>
              <a:t> TOPS </a:t>
            </a:r>
            <a:r>
              <a:rPr b="0" baseline="0" cap="none" dirty="0" i="0" kern="0" kumimoji="0" noProof="0" normalizeH="0" spc="0" strike="noStrike" sz="1800" u="none">
                <a:ln>
                  <a:noFill/>
                </a:ln>
                <a:solidFill>
                  <a:srgbClr val="244892"/>
                </a:solidFill>
                <a:effectLst/>
                <a:uLnTx/>
                <a:uFillTx/>
                <a:latin typeface="Circe Light"/>
                <a:ea typeface="+mn-ea"/>
                <a:cs typeface="Circe Light"/>
              </a:rPr>
              <a:t>Awards</a:t>
            </a:r>
            <a:r>
              <a:rPr b="0" baseline="0" cap="none" dirty="0" i="0" kern="0" kumimoji="0" noProof="0" normalizeH="0" spc="-55" strike="noStrike" sz="1800" u="none">
                <a:ln>
                  <a:noFill/>
                </a:ln>
                <a:solidFill>
                  <a:srgbClr val="244892"/>
                </a:solidFill>
                <a:effectLst/>
                <a:uLnTx/>
                <a:uFillTx/>
                <a:latin typeface="Circe Light"/>
                <a:ea typeface="+mn-ea"/>
                <a:cs typeface="Circe Light"/>
              </a:rPr>
              <a:t> </a:t>
            </a:r>
            <a:r>
              <a:rPr b="0" baseline="0" cap="none" dirty="0" i="0" kern="0" kumimoji="0" noProof="0" normalizeH="0" spc="0" strike="noStrike" sz="1800" u="none">
                <a:ln>
                  <a:noFill/>
                </a:ln>
                <a:solidFill>
                  <a:srgbClr val="244892"/>
                </a:solidFill>
                <a:effectLst/>
                <a:uLnTx/>
                <a:uFillTx/>
                <a:latin typeface="Circe Light"/>
                <a:ea typeface="+mn-ea"/>
                <a:cs typeface="Circe Light"/>
              </a:rPr>
              <a:t>with</a:t>
            </a:r>
            <a:r>
              <a:rPr b="0" baseline="0" cap="none" dirty="0" i="0" kern="0" kumimoji="0" noProof="0" normalizeH="0" spc="-25" strike="noStrike" sz="1800" u="none">
                <a:ln>
                  <a:noFill/>
                </a:ln>
                <a:solidFill>
                  <a:srgbClr val="244892"/>
                </a:solidFill>
                <a:effectLst/>
                <a:uLnTx/>
                <a:uFillTx/>
                <a:latin typeface="Circe Light"/>
                <a:ea typeface="+mn-ea"/>
                <a:cs typeface="Circe Light"/>
              </a:rPr>
              <a:t> </a:t>
            </a:r>
            <a:r>
              <a:rPr b="0" baseline="0" cap="none" dirty="0" i="0" kern="0" kumimoji="0" noProof="0" normalizeH="0" spc="0" strike="noStrike" sz="1800" u="none">
                <a:ln>
                  <a:noFill/>
                </a:ln>
                <a:solidFill>
                  <a:srgbClr val="244892"/>
                </a:solidFill>
                <a:effectLst/>
                <a:uLnTx/>
                <a:uFillTx/>
                <a:latin typeface="Circe Light"/>
                <a:ea typeface="+mn-ea"/>
                <a:cs typeface="Circe Light"/>
              </a:rPr>
              <a:t>a</a:t>
            </a:r>
            <a:r>
              <a:rPr b="0" baseline="0" cap="none" dirty="0" i="0" kern="0" kumimoji="0" noProof="0" normalizeH="0" spc="-45" strike="noStrike" sz="1800" u="none">
                <a:ln>
                  <a:noFill/>
                </a:ln>
                <a:solidFill>
                  <a:srgbClr val="244892"/>
                </a:solidFill>
                <a:effectLst/>
                <a:uLnTx/>
                <a:uFillTx/>
                <a:latin typeface="Circe Light"/>
                <a:ea typeface="+mn-ea"/>
                <a:cs typeface="Circe Light"/>
              </a:rPr>
              <a:t> </a:t>
            </a:r>
            <a:r>
              <a:rPr b="0" baseline="0" cap="none" dirty="0" i="0" kern="0" kumimoji="0" noProof="0" normalizeH="0" spc="0" strike="noStrike" sz="1800" u="none">
                <a:ln>
                  <a:noFill/>
                </a:ln>
                <a:solidFill>
                  <a:srgbClr val="244892"/>
                </a:solidFill>
                <a:effectLst/>
                <a:uLnTx/>
                <a:uFillTx/>
                <a:latin typeface="Circe Light"/>
                <a:ea typeface="+mn-ea"/>
                <a:cs typeface="Circe Light"/>
              </a:rPr>
              <a:t>one</a:t>
            </a:r>
            <a:r>
              <a:rPr b="0" baseline="0" cap="none" dirty="0" i="0" kern="0" kumimoji="0" noProof="0" normalizeH="0" spc="-45" strike="noStrike" sz="1800" u="none">
                <a:ln>
                  <a:noFill/>
                </a:ln>
                <a:solidFill>
                  <a:srgbClr val="244892"/>
                </a:solidFill>
                <a:effectLst/>
                <a:uLnTx/>
                <a:uFillTx/>
                <a:latin typeface="Circe Light"/>
                <a:ea typeface="+mn-ea"/>
                <a:cs typeface="Circe Light"/>
              </a:rPr>
              <a:t> </a:t>
            </a:r>
            <a:r>
              <a:rPr b="0" baseline="0" cap="none" dirty="0" i="0" kern="0" kumimoji="0" noProof="0" normalizeH="0" spc="0" strike="noStrike" sz="1800" u="none">
                <a:ln>
                  <a:noFill/>
                </a:ln>
                <a:solidFill>
                  <a:srgbClr val="244892"/>
                </a:solidFill>
                <a:effectLst/>
                <a:uLnTx/>
                <a:uFillTx/>
                <a:latin typeface="Circe Light"/>
                <a:ea typeface="+mn-ea"/>
                <a:cs typeface="Circe Light"/>
              </a:rPr>
              <a:t>semester</a:t>
            </a:r>
            <a:r>
              <a:rPr b="0" baseline="0" cap="none" dirty="0" i="0" kern="0" kumimoji="0" noProof="0" normalizeH="0" spc="-80" strike="noStrike" sz="1800" u="none">
                <a:ln>
                  <a:noFill/>
                </a:ln>
                <a:solidFill>
                  <a:srgbClr val="244892"/>
                </a:solidFill>
                <a:effectLst/>
                <a:uLnTx/>
                <a:uFillTx/>
                <a:latin typeface="Circe Light"/>
                <a:ea typeface="+mn-ea"/>
                <a:cs typeface="Circe Light"/>
              </a:rPr>
              <a:t> </a:t>
            </a:r>
            <a:r>
              <a:rPr b="0" baseline="0" cap="none" dirty="0" i="0" kern="0" kumimoji="0" noProof="0" normalizeH="0" spc="0" strike="noStrike" sz="1800" u="none">
                <a:ln>
                  <a:noFill/>
                </a:ln>
                <a:solidFill>
                  <a:srgbClr val="244892"/>
                </a:solidFill>
                <a:effectLst/>
                <a:uLnTx/>
                <a:uFillTx/>
                <a:latin typeface="Circe Light"/>
                <a:ea typeface="+mn-ea"/>
                <a:cs typeface="Circe Light"/>
              </a:rPr>
              <a:t>or</a:t>
            </a:r>
            <a:r>
              <a:rPr b="0" baseline="0" cap="none" dirty="0" i="0" kern="0" kumimoji="0" noProof="0" normalizeH="0" spc="-30" strike="noStrike" sz="1800" u="none">
                <a:ln>
                  <a:noFill/>
                </a:ln>
                <a:solidFill>
                  <a:srgbClr val="244892"/>
                </a:solidFill>
                <a:effectLst/>
                <a:uLnTx/>
                <a:uFillTx/>
                <a:latin typeface="Circe Light"/>
                <a:ea typeface="+mn-ea"/>
                <a:cs typeface="Circe Light"/>
              </a:rPr>
              <a:t> </a:t>
            </a:r>
            <a:r>
              <a:rPr b="0" baseline="0" cap="none" dirty="0" i="0" kern="0" kumimoji="0" noProof="0" normalizeH="0" spc="0" strike="noStrike" sz="1800" u="none">
                <a:ln>
                  <a:noFill/>
                </a:ln>
                <a:solidFill>
                  <a:srgbClr val="244892"/>
                </a:solidFill>
                <a:effectLst/>
                <a:uLnTx/>
                <a:uFillTx/>
                <a:latin typeface="Circe Light"/>
                <a:ea typeface="+mn-ea"/>
                <a:cs typeface="Circe Light"/>
              </a:rPr>
              <a:t>two</a:t>
            </a:r>
            <a:r>
              <a:rPr b="0" baseline="0" cap="none" dirty="0" i="0" kern="0" kumimoji="0" noProof="0" normalizeH="0" spc="-20" strike="noStrike" sz="1800" u="none">
                <a:ln>
                  <a:noFill/>
                </a:ln>
                <a:solidFill>
                  <a:srgbClr val="244892"/>
                </a:solidFill>
                <a:effectLst/>
                <a:uLnTx/>
                <a:uFillTx/>
                <a:latin typeface="Circe Light"/>
                <a:ea typeface="+mn-ea"/>
                <a:cs typeface="Circe Light"/>
              </a:rPr>
              <a:t> </a:t>
            </a:r>
            <a:r>
              <a:rPr b="0" baseline="0" cap="none" dirty="0" i="0" kern="0" kumimoji="0" noProof="0" normalizeH="0" spc="0" strike="noStrike" sz="1800" u="none">
                <a:ln>
                  <a:noFill/>
                </a:ln>
                <a:solidFill>
                  <a:srgbClr val="244892"/>
                </a:solidFill>
                <a:effectLst/>
                <a:uLnTx/>
                <a:uFillTx/>
                <a:latin typeface="Circe Light"/>
                <a:ea typeface="+mn-ea"/>
                <a:cs typeface="Circe Light"/>
              </a:rPr>
              <a:t>quarter</a:t>
            </a:r>
            <a:r>
              <a:rPr b="0" baseline="0" cap="none" dirty="0" i="0" kern="0" kumimoji="0" noProof="0" normalizeH="0" spc="-55" strike="noStrike" sz="1800" u="none">
                <a:ln>
                  <a:noFill/>
                </a:ln>
                <a:solidFill>
                  <a:srgbClr val="244892"/>
                </a:solidFill>
                <a:effectLst/>
                <a:uLnTx/>
                <a:uFillTx/>
                <a:latin typeface="Circe Light"/>
                <a:ea typeface="+mn-ea"/>
                <a:cs typeface="Circe Light"/>
              </a:rPr>
              <a:t> </a:t>
            </a:r>
            <a:r>
              <a:rPr b="0" baseline="0" cap="none" dirty="0" i="0" kern="0" kumimoji="0" noProof="0" normalizeH="0" spc="-10" strike="noStrike" sz="1800" u="none">
                <a:ln>
                  <a:noFill/>
                </a:ln>
                <a:solidFill>
                  <a:srgbClr val="244892"/>
                </a:solidFill>
                <a:effectLst/>
                <a:uLnTx/>
                <a:uFillTx/>
                <a:latin typeface="Circe Light"/>
                <a:ea typeface="+mn-ea"/>
                <a:cs typeface="Circe Light"/>
              </a:rPr>
              <a:t>penalty</a:t>
            </a:r>
            <a:endParaRPr b="0" baseline="0" cap="none" dirty="0" i="0" kern="0" kumimoji="0" noProof="0" normalizeH="0" spc="0" strike="noStrike" sz="1800" u="none">
              <a:ln>
                <a:noFill/>
              </a:ln>
              <a:solidFill>
                <a:sysClr lastClr="000000" val="windowText"/>
              </a:solidFill>
              <a:effectLst/>
              <a:uLnTx/>
              <a:uFillTx/>
              <a:latin typeface="Circe Light"/>
              <a:ea typeface="+mn-ea"/>
              <a:cs typeface="Circe Light"/>
            </a:endParaRPr>
          </a:p>
          <a:p>
            <a:pPr algn="just" defTabSz="914400" eaLnBrk="1" hangingPunct="1" indent="-339725" latinLnBrk="0" lvl="1" marL="822325" marR="319405" rtl="0">
              <a:lnSpc>
                <a:spcPct val="100000"/>
              </a:lnSpc>
              <a:spcBef>
                <a:spcPts val="555"/>
              </a:spcBef>
              <a:spcAft>
                <a:spcPts val="0"/>
              </a:spcAft>
              <a:buClrTx/>
              <a:buSzTx/>
              <a:buFont typeface="Arial"/>
              <a:buChar char="•"/>
              <a:tabLst>
                <a:tab algn="l" pos="825500"/>
              </a:tabLst>
              <a:defRPr/>
            </a:pPr>
            <a:r>
              <a:rPr b="0" baseline="0" cap="none" dirty="0" i="0" kern="0" kumimoji="0" noProof="0" normalizeH="0" spc="0" strike="noStrike" sz="2000" u="none">
                <a:ln>
                  <a:noFill/>
                </a:ln>
                <a:solidFill>
                  <a:srgbClr val="244892"/>
                </a:solidFill>
                <a:effectLst/>
                <a:uLnTx/>
                <a:uFillTx/>
                <a:latin typeface="Circe Light"/>
                <a:ea typeface="+mn-ea"/>
                <a:cs typeface="Circe Light"/>
              </a:rPr>
              <a:t>Students</a:t>
            </a:r>
            <a:r>
              <a:rPr b="0" baseline="0" cap="none" dirty="0" i="0" kern="0" kumimoji="0" noProof="0" normalizeH="0" spc="-50" strike="noStrike" sz="2000" u="none">
                <a:ln>
                  <a:noFill/>
                </a:ln>
                <a:solidFill>
                  <a:srgbClr val="244892"/>
                </a:solidFill>
                <a:effectLst/>
                <a:uLnTx/>
                <a:uFillTx/>
                <a:latin typeface="Circe Light"/>
                <a:ea typeface="+mn-ea"/>
                <a:cs typeface="Circe Light"/>
              </a:rPr>
              <a:t> </a:t>
            </a:r>
            <a:r>
              <a:rPr b="0" baseline="0" cap="none" dirty="0" i="0" kern="0" kumimoji="0" noProof="0" normalizeH="0" spc="0" strike="noStrike" sz="2000" u="none">
                <a:ln>
                  <a:noFill/>
                </a:ln>
                <a:solidFill>
                  <a:srgbClr val="244892"/>
                </a:solidFill>
                <a:effectLst/>
                <a:uLnTx/>
                <a:uFillTx/>
                <a:latin typeface="Circe Light"/>
                <a:ea typeface="+mn-ea"/>
                <a:cs typeface="Circe Light"/>
              </a:rPr>
              <a:t>who</a:t>
            </a:r>
            <a:r>
              <a:rPr b="0" baseline="0" cap="none" dirty="0" i="0" kern="0" kumimoji="0" noProof="0" normalizeH="0" spc="-35" strike="noStrike" sz="2000" u="none">
                <a:ln>
                  <a:noFill/>
                </a:ln>
                <a:solidFill>
                  <a:srgbClr val="244892"/>
                </a:solidFill>
                <a:effectLst/>
                <a:uLnTx/>
                <a:uFillTx/>
                <a:latin typeface="Circe Light"/>
                <a:ea typeface="+mn-ea"/>
                <a:cs typeface="Circe Light"/>
              </a:rPr>
              <a:t> </a:t>
            </a:r>
            <a:r>
              <a:rPr b="0" baseline="0" cap="none" dirty="0" i="0" kern="0" kumimoji="0" noProof="0" normalizeH="0" spc="0" strike="noStrike" sz="2000" u="none">
                <a:ln>
                  <a:noFill/>
                </a:ln>
                <a:solidFill>
                  <a:srgbClr val="244892"/>
                </a:solidFill>
                <a:effectLst/>
                <a:uLnTx/>
                <a:uFillTx/>
                <a:latin typeface="Circe Light"/>
                <a:ea typeface="+mn-ea"/>
                <a:cs typeface="Circe Light"/>
              </a:rPr>
              <a:t>fail</a:t>
            </a:r>
            <a:r>
              <a:rPr b="0" baseline="0" cap="none" dirty="0" i="0" kern="0" kumimoji="0" noProof="0" normalizeH="0" spc="-45" strike="noStrike" sz="2000" u="none">
                <a:ln>
                  <a:noFill/>
                </a:ln>
                <a:solidFill>
                  <a:srgbClr val="244892"/>
                </a:solidFill>
                <a:effectLst/>
                <a:uLnTx/>
                <a:uFillTx/>
                <a:latin typeface="Circe Light"/>
                <a:ea typeface="+mn-ea"/>
                <a:cs typeface="Circe Light"/>
              </a:rPr>
              <a:t> </a:t>
            </a:r>
            <a:r>
              <a:rPr b="0" baseline="0" cap="none" dirty="0" i="0" kern="0" kumimoji="0" noProof="0" normalizeH="0" spc="0" strike="noStrike" sz="2000" u="none">
                <a:ln>
                  <a:noFill/>
                </a:ln>
                <a:solidFill>
                  <a:srgbClr val="244892"/>
                </a:solidFill>
                <a:effectLst/>
                <a:uLnTx/>
                <a:uFillTx/>
                <a:latin typeface="Circe Light"/>
                <a:ea typeface="+mn-ea"/>
                <a:cs typeface="Circe Light"/>
              </a:rPr>
              <a:t>to</a:t>
            </a:r>
            <a:r>
              <a:rPr b="0" baseline="0" cap="none" dirty="0" i="0" kern="0" kumimoji="0" noProof="0" normalizeH="0" spc="-25" strike="noStrike" sz="2000" u="none">
                <a:ln>
                  <a:noFill/>
                </a:ln>
                <a:solidFill>
                  <a:srgbClr val="244892"/>
                </a:solidFill>
                <a:effectLst/>
                <a:uLnTx/>
                <a:uFillTx/>
                <a:latin typeface="Circe Light"/>
                <a:ea typeface="+mn-ea"/>
                <a:cs typeface="Circe Light"/>
              </a:rPr>
              <a:t> </a:t>
            </a:r>
            <a:r>
              <a:rPr b="0" baseline="0" cap="none" dirty="0" i="0" kern="0" kumimoji="0" noProof="0" normalizeH="0" spc="0" strike="noStrike" sz="2000" u="none">
                <a:ln>
                  <a:noFill/>
                </a:ln>
                <a:solidFill>
                  <a:srgbClr val="244892"/>
                </a:solidFill>
                <a:effectLst/>
                <a:uLnTx/>
                <a:uFillTx/>
                <a:latin typeface="Circe Light"/>
                <a:ea typeface="+mn-ea"/>
                <a:cs typeface="Circe Light"/>
              </a:rPr>
              <a:t>achieve</a:t>
            </a:r>
            <a:r>
              <a:rPr b="0" baseline="0" cap="none" dirty="0" i="0" kern="0" kumimoji="0" noProof="0" normalizeH="0" spc="-55" strike="noStrike" sz="2000" u="none">
                <a:ln>
                  <a:noFill/>
                </a:ln>
                <a:solidFill>
                  <a:srgbClr val="244892"/>
                </a:solidFill>
                <a:effectLst/>
                <a:uLnTx/>
                <a:uFillTx/>
                <a:latin typeface="Circe Light"/>
                <a:ea typeface="+mn-ea"/>
                <a:cs typeface="Circe Light"/>
              </a:rPr>
              <a:t> </a:t>
            </a:r>
            <a:r>
              <a:rPr b="0" baseline="0" cap="none" dirty="0" i="0" kern="0" kumimoji="0" noProof="0" normalizeH="0" spc="0" strike="noStrike" sz="2000" u="none">
                <a:ln>
                  <a:noFill/>
                </a:ln>
                <a:solidFill>
                  <a:srgbClr val="244892"/>
                </a:solidFill>
                <a:effectLst/>
                <a:uLnTx/>
                <a:uFillTx/>
                <a:latin typeface="Circe Light"/>
                <a:ea typeface="+mn-ea"/>
                <a:cs typeface="Circe Light"/>
              </a:rPr>
              <a:t>a</a:t>
            </a:r>
            <a:r>
              <a:rPr b="0" baseline="0" cap="none" dirty="0" i="0" kern="0" kumimoji="0" noProof="0" normalizeH="0" spc="-45" strike="noStrike" sz="2000" u="none">
                <a:ln>
                  <a:noFill/>
                </a:ln>
                <a:solidFill>
                  <a:srgbClr val="244892"/>
                </a:solidFill>
                <a:effectLst/>
                <a:uLnTx/>
                <a:uFillTx/>
                <a:latin typeface="Circe Light"/>
                <a:ea typeface="+mn-ea"/>
                <a:cs typeface="Circe Light"/>
              </a:rPr>
              <a:t> </a:t>
            </a:r>
            <a:r>
              <a:rPr b="0" baseline="0" cap="none" dirty="0" i="0" kern="0" kumimoji="0" noProof="0" normalizeH="0" spc="0" strike="noStrike" sz="2000" u="none">
                <a:ln>
                  <a:noFill/>
                </a:ln>
                <a:solidFill>
                  <a:srgbClr val="244892"/>
                </a:solidFill>
                <a:effectLst/>
                <a:uLnTx/>
                <a:uFillTx/>
                <a:latin typeface="Circe Light"/>
                <a:ea typeface="+mn-ea"/>
                <a:cs typeface="Circe Light"/>
              </a:rPr>
              <a:t>qualifying</a:t>
            </a:r>
            <a:r>
              <a:rPr b="0" baseline="0" cap="none" dirty="0" i="0" kern="0" kumimoji="0" noProof="0" normalizeH="0" spc="-55" strike="noStrike" sz="2000" u="none">
                <a:ln>
                  <a:noFill/>
                </a:ln>
                <a:solidFill>
                  <a:srgbClr val="244892"/>
                </a:solidFill>
                <a:effectLst/>
                <a:uLnTx/>
                <a:uFillTx/>
                <a:latin typeface="Circe Light"/>
                <a:ea typeface="+mn-ea"/>
                <a:cs typeface="Circe Light"/>
              </a:rPr>
              <a:t> </a:t>
            </a:r>
            <a:r>
              <a:rPr b="0" baseline="0" cap="none" dirty="0" i="0" kern="0" kumimoji="0" noProof="0" normalizeH="0" spc="0" strike="noStrike" sz="2000" u="none">
                <a:ln>
                  <a:noFill/>
                </a:ln>
                <a:solidFill>
                  <a:srgbClr val="244892"/>
                </a:solidFill>
                <a:effectLst/>
                <a:uLnTx/>
                <a:uFillTx/>
                <a:latin typeface="Circe Light"/>
                <a:ea typeface="+mn-ea"/>
                <a:cs typeface="Circe Light"/>
              </a:rPr>
              <a:t>ACT</a:t>
            </a:r>
            <a:r>
              <a:rPr b="0" baseline="0" cap="none" dirty="0" i="0" kern="0" kumimoji="0" noProof="0" normalizeH="0" spc="-25" strike="noStrike" sz="2000" u="none">
                <a:ln>
                  <a:noFill/>
                </a:ln>
                <a:solidFill>
                  <a:srgbClr val="244892"/>
                </a:solidFill>
                <a:effectLst/>
                <a:uLnTx/>
                <a:uFillTx/>
                <a:latin typeface="Circe Light"/>
                <a:ea typeface="+mn-ea"/>
                <a:cs typeface="Circe Light"/>
              </a:rPr>
              <a:t> </a:t>
            </a:r>
            <a:r>
              <a:rPr b="0" baseline="0" cap="none" dirty="0" i="0" kern="0" kumimoji="0" noProof="0" normalizeH="0" spc="-10" strike="noStrike" sz="2000" u="none">
                <a:ln>
                  <a:noFill/>
                </a:ln>
                <a:solidFill>
                  <a:srgbClr val="244892"/>
                </a:solidFill>
                <a:effectLst/>
                <a:uLnTx/>
                <a:uFillTx/>
                <a:latin typeface="Circe Light"/>
                <a:ea typeface="+mn-ea"/>
                <a:cs typeface="Circe Light"/>
              </a:rPr>
              <a:t>score 	</a:t>
            </a:r>
            <a:r>
              <a:rPr b="0" baseline="0" cap="none" dirty="0" i="0" kern="0" kumimoji="0" noProof="0" normalizeH="0" spc="0" strike="noStrike" sz="2000" u="none">
                <a:ln>
                  <a:noFill/>
                </a:ln>
                <a:solidFill>
                  <a:srgbClr val="244892"/>
                </a:solidFill>
                <a:effectLst/>
                <a:uLnTx/>
                <a:uFillTx/>
                <a:latin typeface="Circe Light"/>
                <a:ea typeface="+mn-ea"/>
                <a:cs typeface="Circe Light"/>
              </a:rPr>
              <a:t>before</a:t>
            </a:r>
            <a:r>
              <a:rPr b="0" baseline="0" cap="none" dirty="0" i="0" kern="0" kumimoji="0" noProof="0" normalizeH="0" spc="-30" strike="noStrike" sz="2000" u="none">
                <a:ln>
                  <a:noFill/>
                </a:ln>
                <a:solidFill>
                  <a:srgbClr val="244892"/>
                </a:solidFill>
                <a:effectLst/>
                <a:uLnTx/>
                <a:uFillTx/>
                <a:latin typeface="Circe Light"/>
                <a:ea typeface="+mn-ea"/>
                <a:cs typeface="Circe Light"/>
              </a:rPr>
              <a:t> </a:t>
            </a:r>
            <a:r>
              <a:rPr b="0" baseline="0" cap="none" dirty="0" i="0" kern="0" kumimoji="0" noProof="0" normalizeH="0" spc="0" strike="noStrike" sz="2000" u="none">
                <a:ln>
                  <a:noFill/>
                </a:ln>
                <a:solidFill>
                  <a:srgbClr val="244892"/>
                </a:solidFill>
                <a:effectLst/>
                <a:uLnTx/>
                <a:uFillTx/>
                <a:latin typeface="Circe Light"/>
                <a:ea typeface="+mn-ea"/>
                <a:cs typeface="Circe Light"/>
              </a:rPr>
              <a:t>August</a:t>
            </a:r>
            <a:r>
              <a:rPr b="0" baseline="0" cap="none" dirty="0" i="0" kern="0" kumimoji="0" noProof="0" normalizeH="0" spc="-25" strike="noStrike" sz="2000" u="none">
                <a:ln>
                  <a:noFill/>
                </a:ln>
                <a:solidFill>
                  <a:srgbClr val="244892"/>
                </a:solidFill>
                <a:effectLst/>
                <a:uLnTx/>
                <a:uFillTx/>
                <a:latin typeface="Circe Light"/>
                <a:ea typeface="+mn-ea"/>
                <a:cs typeface="Circe Light"/>
              </a:rPr>
              <a:t> </a:t>
            </a:r>
            <a:r>
              <a:rPr b="0" baseline="0" cap="none" dirty="0" i="0" kern="0" kumimoji="0" noProof="0" normalizeH="0" spc="0" strike="noStrike" sz="2000" u="none">
                <a:ln>
                  <a:noFill/>
                </a:ln>
                <a:solidFill>
                  <a:srgbClr val="244892"/>
                </a:solidFill>
                <a:effectLst/>
                <a:uLnTx/>
                <a:uFillTx/>
                <a:latin typeface="Circe Light"/>
                <a:ea typeface="+mn-ea"/>
                <a:cs typeface="Circe Light"/>
              </a:rPr>
              <a:t>1</a:t>
            </a:r>
            <a:r>
              <a:rPr b="0" baseline="25641" cap="none" dirty="0" i="0" kern="0" kumimoji="0" noProof="0" normalizeH="0" spc="0" strike="noStrike" sz="1950" u="none">
                <a:ln>
                  <a:noFill/>
                </a:ln>
                <a:solidFill>
                  <a:srgbClr val="244892"/>
                </a:solidFill>
                <a:effectLst/>
                <a:uLnTx/>
                <a:uFillTx/>
                <a:latin typeface="Circe Light"/>
                <a:ea typeface="+mn-ea"/>
                <a:cs typeface="Circe Light"/>
              </a:rPr>
              <a:t>st</a:t>
            </a:r>
            <a:r>
              <a:rPr b="0" baseline="25641" cap="none" dirty="0" i="0" kern="0" kumimoji="0" noProof="0" normalizeH="0" spc="254" strike="noStrike" sz="1950" u="none">
                <a:ln>
                  <a:noFill/>
                </a:ln>
                <a:solidFill>
                  <a:srgbClr val="244892"/>
                </a:solidFill>
                <a:effectLst/>
                <a:uLnTx/>
                <a:uFillTx/>
                <a:latin typeface="Circe Light"/>
                <a:ea typeface="+mn-ea"/>
                <a:cs typeface="Circe Light"/>
              </a:rPr>
              <a:t> </a:t>
            </a:r>
            <a:r>
              <a:rPr b="0" baseline="0" cap="none" dirty="0" i="0" kern="0" kumimoji="0" noProof="0" normalizeH="0" spc="0" strike="noStrike" sz="2000" u="none">
                <a:ln>
                  <a:noFill/>
                </a:ln>
                <a:solidFill>
                  <a:srgbClr val="244892"/>
                </a:solidFill>
                <a:effectLst/>
                <a:uLnTx/>
                <a:uFillTx/>
                <a:latin typeface="Circe Light"/>
                <a:ea typeface="+mn-ea"/>
                <a:cs typeface="Circe Light"/>
              </a:rPr>
              <a:t>of</a:t>
            </a:r>
            <a:r>
              <a:rPr b="0" baseline="0" cap="none" dirty="0" i="0" kern="0" kumimoji="0" noProof="0" normalizeH="0" spc="-25" strike="noStrike" sz="2000" u="none">
                <a:ln>
                  <a:noFill/>
                </a:ln>
                <a:solidFill>
                  <a:srgbClr val="244892"/>
                </a:solidFill>
                <a:effectLst/>
                <a:uLnTx/>
                <a:uFillTx/>
                <a:latin typeface="Circe Light"/>
                <a:ea typeface="+mn-ea"/>
                <a:cs typeface="Circe Light"/>
              </a:rPr>
              <a:t> </a:t>
            </a:r>
            <a:r>
              <a:rPr b="0" baseline="0" cap="none" dirty="0" i="0" kern="0" kumimoji="0" noProof="0" normalizeH="0" spc="0" strike="noStrike" sz="2000" u="none">
                <a:ln>
                  <a:noFill/>
                </a:ln>
                <a:solidFill>
                  <a:srgbClr val="244892"/>
                </a:solidFill>
                <a:effectLst/>
                <a:uLnTx/>
                <a:uFillTx/>
                <a:latin typeface="Circe Light"/>
                <a:ea typeface="+mn-ea"/>
                <a:cs typeface="Circe Light"/>
              </a:rPr>
              <a:t>the</a:t>
            </a:r>
            <a:r>
              <a:rPr b="0" baseline="0" cap="none" dirty="0" i="0" kern="0" kumimoji="0" noProof="0" normalizeH="0" spc="-15" strike="noStrike" sz="2000" u="none">
                <a:ln>
                  <a:noFill/>
                </a:ln>
                <a:solidFill>
                  <a:srgbClr val="244892"/>
                </a:solidFill>
                <a:effectLst/>
                <a:uLnTx/>
                <a:uFillTx/>
                <a:latin typeface="Circe Light"/>
                <a:ea typeface="+mn-ea"/>
                <a:cs typeface="Circe Light"/>
              </a:rPr>
              <a:t> </a:t>
            </a:r>
            <a:r>
              <a:rPr b="0" baseline="0" cap="none" dirty="0" i="0" kern="0" kumimoji="0" noProof="0" normalizeH="0" spc="0" strike="noStrike" sz="2000" u="none">
                <a:ln>
                  <a:noFill/>
                </a:ln>
                <a:solidFill>
                  <a:srgbClr val="244892"/>
                </a:solidFill>
                <a:effectLst/>
                <a:uLnTx/>
                <a:uFillTx/>
                <a:latin typeface="Circe Light"/>
                <a:ea typeface="+mn-ea"/>
                <a:cs typeface="Circe Light"/>
              </a:rPr>
              <a:t>graduating</a:t>
            </a:r>
            <a:r>
              <a:rPr b="0" baseline="0" cap="none" dirty="0" i="0" kern="0" kumimoji="0" noProof="0" normalizeH="0" spc="-35" strike="noStrike" sz="2000" u="none">
                <a:ln>
                  <a:noFill/>
                </a:ln>
                <a:solidFill>
                  <a:srgbClr val="244892"/>
                </a:solidFill>
                <a:effectLst/>
                <a:uLnTx/>
                <a:uFillTx/>
                <a:latin typeface="Circe Light"/>
                <a:ea typeface="+mn-ea"/>
                <a:cs typeface="Circe Light"/>
              </a:rPr>
              <a:t> </a:t>
            </a:r>
            <a:r>
              <a:rPr b="0" baseline="0" cap="none" dirty="0" i="0" kern="0" kumimoji="0" noProof="0" normalizeH="0" spc="0" strike="noStrike" sz="2000" u="none">
                <a:ln>
                  <a:noFill/>
                </a:ln>
                <a:solidFill>
                  <a:srgbClr val="244892"/>
                </a:solidFill>
                <a:effectLst/>
                <a:uLnTx/>
                <a:uFillTx/>
                <a:latin typeface="Circe Light"/>
                <a:ea typeface="+mn-ea"/>
                <a:cs typeface="Circe Light"/>
              </a:rPr>
              <a:t>year</a:t>
            </a:r>
            <a:r>
              <a:rPr b="0" baseline="0" cap="none" dirty="0" i="0" kern="0" kumimoji="0" noProof="0" normalizeH="0" spc="-55" strike="noStrike" sz="2000" u="none">
                <a:ln>
                  <a:noFill/>
                </a:ln>
                <a:solidFill>
                  <a:srgbClr val="244892"/>
                </a:solidFill>
                <a:effectLst/>
                <a:uLnTx/>
                <a:uFillTx/>
                <a:latin typeface="Circe Light"/>
                <a:ea typeface="+mn-ea"/>
                <a:cs typeface="Circe Light"/>
              </a:rPr>
              <a:t> </a:t>
            </a:r>
            <a:r>
              <a:rPr b="0" baseline="0" cap="none" dirty="0" i="0" kern="0" kumimoji="0" noProof="0" normalizeH="0" spc="0" strike="noStrike" sz="2000" u="none">
                <a:ln>
                  <a:noFill/>
                </a:ln>
                <a:solidFill>
                  <a:srgbClr val="244892"/>
                </a:solidFill>
                <a:effectLst/>
                <a:uLnTx/>
                <a:uFillTx/>
                <a:latin typeface="Circe Light"/>
                <a:ea typeface="+mn-ea"/>
                <a:cs typeface="Circe Light"/>
              </a:rPr>
              <a:t>shall</a:t>
            </a:r>
            <a:r>
              <a:rPr b="0" baseline="0" cap="none" dirty="0" i="0" kern="0" kumimoji="0" noProof="0" normalizeH="0" spc="-35" strike="noStrike" sz="2000" u="none">
                <a:ln>
                  <a:noFill/>
                </a:ln>
                <a:solidFill>
                  <a:srgbClr val="244892"/>
                </a:solidFill>
                <a:effectLst/>
                <a:uLnTx/>
                <a:uFillTx/>
                <a:latin typeface="Circe Light"/>
                <a:ea typeface="+mn-ea"/>
                <a:cs typeface="Circe Light"/>
              </a:rPr>
              <a:t> </a:t>
            </a:r>
            <a:r>
              <a:rPr b="0" baseline="0" cap="none" dirty="0" i="0" kern="0" kumimoji="0" noProof="0" normalizeH="0" spc="0" strike="noStrike" sz="2000" u="none">
                <a:ln>
                  <a:noFill/>
                </a:ln>
                <a:solidFill>
                  <a:srgbClr val="244892"/>
                </a:solidFill>
                <a:effectLst/>
                <a:uLnTx/>
                <a:uFillTx/>
                <a:latin typeface="Circe Light"/>
                <a:ea typeface="+mn-ea"/>
                <a:cs typeface="Circe Light"/>
              </a:rPr>
              <a:t>not</a:t>
            </a:r>
            <a:r>
              <a:rPr b="0" baseline="0" cap="none" dirty="0" i="0" kern="0" kumimoji="0" noProof="0" normalizeH="0" spc="-15" strike="noStrike" sz="2000" u="none">
                <a:ln>
                  <a:noFill/>
                </a:ln>
                <a:solidFill>
                  <a:srgbClr val="244892"/>
                </a:solidFill>
                <a:effectLst/>
                <a:uLnTx/>
                <a:uFillTx/>
                <a:latin typeface="Circe Light"/>
                <a:ea typeface="+mn-ea"/>
                <a:cs typeface="Circe Light"/>
              </a:rPr>
              <a:t> </a:t>
            </a:r>
            <a:r>
              <a:rPr b="0" baseline="0" cap="none" dirty="0" i="0" kern="0" kumimoji="0" noProof="0" normalizeH="0" spc="-25" strike="noStrike" sz="2000" u="none">
                <a:ln>
                  <a:noFill/>
                </a:ln>
                <a:solidFill>
                  <a:srgbClr val="244892"/>
                </a:solidFill>
                <a:effectLst/>
                <a:uLnTx/>
                <a:uFillTx/>
                <a:latin typeface="Circe Light"/>
                <a:ea typeface="+mn-ea"/>
                <a:cs typeface="Circe Light"/>
              </a:rPr>
              <a:t>be 	</a:t>
            </a:r>
            <a:r>
              <a:rPr b="0" baseline="0" cap="none" dirty="0" i="0" kern="0" kumimoji="0" noProof="0" normalizeH="0" spc="0" strike="noStrike" sz="2000" u="none">
                <a:ln>
                  <a:noFill/>
                </a:ln>
                <a:solidFill>
                  <a:srgbClr val="244892"/>
                </a:solidFill>
                <a:effectLst/>
                <a:uLnTx/>
                <a:uFillTx/>
                <a:latin typeface="Circe Light"/>
                <a:ea typeface="+mn-ea"/>
                <a:cs typeface="Circe Light"/>
              </a:rPr>
              <a:t>considered</a:t>
            </a:r>
            <a:r>
              <a:rPr b="0" baseline="0" cap="none" dirty="0" i="0" kern="0" kumimoji="0" noProof="0" normalizeH="0" spc="-85" strike="noStrike" sz="2000" u="none">
                <a:ln>
                  <a:noFill/>
                </a:ln>
                <a:solidFill>
                  <a:srgbClr val="244892"/>
                </a:solidFill>
                <a:effectLst/>
                <a:uLnTx/>
                <a:uFillTx/>
                <a:latin typeface="Circe Light"/>
                <a:ea typeface="+mn-ea"/>
                <a:cs typeface="Circe Light"/>
              </a:rPr>
              <a:t> </a:t>
            </a:r>
            <a:r>
              <a:rPr b="0" baseline="0" cap="none" dirty="0" i="0" kern="0" kumimoji="0" noProof="0" normalizeH="0" spc="0" strike="noStrike" sz="2000" u="none">
                <a:ln>
                  <a:noFill/>
                </a:ln>
                <a:solidFill>
                  <a:srgbClr val="244892"/>
                </a:solidFill>
                <a:effectLst/>
                <a:uLnTx/>
                <a:uFillTx/>
                <a:latin typeface="Circe Light"/>
                <a:ea typeface="+mn-ea"/>
                <a:cs typeface="Circe Light"/>
              </a:rPr>
              <a:t>for</a:t>
            </a:r>
            <a:r>
              <a:rPr b="0" baseline="0" cap="none" dirty="0" i="0" kern="0" kumimoji="0" noProof="0" normalizeH="0" spc="-35" strike="noStrike" sz="2000" u="none">
                <a:ln>
                  <a:noFill/>
                </a:ln>
                <a:solidFill>
                  <a:srgbClr val="244892"/>
                </a:solidFill>
                <a:effectLst/>
                <a:uLnTx/>
                <a:uFillTx/>
                <a:latin typeface="Circe Light"/>
                <a:ea typeface="+mn-ea"/>
                <a:cs typeface="Circe Light"/>
              </a:rPr>
              <a:t> </a:t>
            </a:r>
            <a:r>
              <a:rPr b="0" baseline="0" cap="none" dirty="0" i="0" kern="0" kumimoji="0" noProof="0" normalizeH="0" spc="0" strike="noStrike" sz="2000" u="none">
                <a:ln>
                  <a:noFill/>
                </a:ln>
                <a:solidFill>
                  <a:srgbClr val="244892"/>
                </a:solidFill>
                <a:effectLst/>
                <a:uLnTx/>
                <a:uFillTx/>
                <a:latin typeface="Circe Light"/>
                <a:ea typeface="+mn-ea"/>
                <a:cs typeface="Circe Light"/>
              </a:rPr>
              <a:t>an</a:t>
            </a:r>
            <a:r>
              <a:rPr b="0" baseline="0" cap="none" dirty="0" i="0" kern="0" kumimoji="0" noProof="0" normalizeH="0" spc="-55" strike="noStrike" sz="2000" u="none">
                <a:ln>
                  <a:noFill/>
                </a:ln>
                <a:solidFill>
                  <a:srgbClr val="244892"/>
                </a:solidFill>
                <a:effectLst/>
                <a:uLnTx/>
                <a:uFillTx/>
                <a:latin typeface="Circe Light"/>
                <a:ea typeface="+mn-ea"/>
                <a:cs typeface="Circe Light"/>
              </a:rPr>
              <a:t> </a:t>
            </a:r>
            <a:r>
              <a:rPr b="0" baseline="0" cap="none" dirty="0" i="0" kern="0" kumimoji="0" noProof="0" normalizeH="0" spc="-10" strike="noStrike" sz="2000" u="none">
                <a:ln>
                  <a:noFill/>
                </a:ln>
                <a:solidFill>
                  <a:srgbClr val="244892"/>
                </a:solidFill>
                <a:effectLst/>
                <a:uLnTx/>
                <a:uFillTx/>
                <a:latin typeface="Circe Light"/>
                <a:ea typeface="+mn-ea"/>
                <a:cs typeface="Circe Light"/>
              </a:rPr>
              <a:t>award.</a:t>
            </a:r>
            <a:endParaRPr b="0" baseline="0" cap="none" dirty="0" i="0" kern="0" kumimoji="0" noProof="0" normalizeH="0" spc="0" strike="noStrike" sz="2000" u="none">
              <a:ln>
                <a:noFill/>
              </a:ln>
              <a:solidFill>
                <a:sysClr lastClr="000000" val="windowText"/>
              </a:solidFill>
              <a:effectLst/>
              <a:uLnTx/>
              <a:uFillTx/>
              <a:latin typeface="Circe Light"/>
              <a:ea typeface="+mn-ea"/>
              <a:cs typeface="Circe Light"/>
            </a:endParaRPr>
          </a:p>
          <a:p>
            <a:pPr algn="l" defTabSz="914400" eaLnBrk="1" hangingPunct="1" indent="-342900" latinLnBrk="0" lvl="1" marL="825500" marR="108585" rtl="0">
              <a:lnSpc>
                <a:spcPct val="100000"/>
              </a:lnSpc>
              <a:spcBef>
                <a:spcPts val="600"/>
              </a:spcBef>
              <a:spcAft>
                <a:spcPts val="0"/>
              </a:spcAft>
              <a:buClrTx/>
              <a:buSzTx/>
              <a:buFont typeface="Arial"/>
              <a:buChar char="•"/>
              <a:tabLst>
                <a:tab algn="l" pos="825500"/>
              </a:tabLst>
              <a:defRPr/>
            </a:pPr>
            <a:r>
              <a:rPr b="1" baseline="0" cap="none" dirty="0" i="0" kern="0" kumimoji="0" noProof="0" normalizeH="0" spc="0" strike="noStrike" sz="2000" u="none">
                <a:ln>
                  <a:noFill/>
                </a:ln>
                <a:solidFill>
                  <a:srgbClr val="244892"/>
                </a:solidFill>
                <a:effectLst/>
                <a:uLnTx/>
                <a:uFillTx/>
                <a:latin typeface="Circe Bold"/>
                <a:ea typeface="+mn-ea"/>
                <a:cs typeface="Circe Bold"/>
              </a:rPr>
              <a:t>TOPS</a:t>
            </a:r>
            <a:r>
              <a:rPr b="1" baseline="0" cap="none" dirty="0" i="0" kern="0" kumimoji="0" noProof="0" normalizeH="0" spc="-75" strike="noStrike" sz="2000" u="none">
                <a:ln>
                  <a:noFill/>
                </a:ln>
                <a:solidFill>
                  <a:srgbClr val="244892"/>
                </a:solidFill>
                <a:effectLst/>
                <a:uLnTx/>
                <a:uFillTx/>
                <a:latin typeface="Circe Bold"/>
                <a:ea typeface="+mn-ea"/>
                <a:cs typeface="Circe Bold"/>
              </a:rPr>
              <a:t> </a:t>
            </a:r>
            <a:r>
              <a:rPr b="1" baseline="0" cap="none" dirty="0" i="0" kern="0" kumimoji="0" noProof="0" normalizeH="0" spc="0" strike="noStrike" sz="2000" u="none">
                <a:ln>
                  <a:noFill/>
                </a:ln>
                <a:solidFill>
                  <a:srgbClr val="244892"/>
                </a:solidFill>
                <a:effectLst/>
                <a:uLnTx/>
                <a:uFillTx/>
                <a:latin typeface="Circe Bold"/>
                <a:ea typeface="+mn-ea"/>
                <a:cs typeface="Circe Bold"/>
              </a:rPr>
              <a:t>uses</a:t>
            </a:r>
            <a:r>
              <a:rPr b="1" baseline="0" cap="none" dirty="0" i="0" kern="0" kumimoji="0" noProof="0" normalizeH="0" spc="-35" strike="noStrike" sz="2000" u="none">
                <a:ln>
                  <a:noFill/>
                </a:ln>
                <a:solidFill>
                  <a:srgbClr val="244892"/>
                </a:solidFill>
                <a:effectLst/>
                <a:uLnTx/>
                <a:uFillTx/>
                <a:latin typeface="Circe Bold"/>
                <a:ea typeface="+mn-ea"/>
                <a:cs typeface="Circe Bold"/>
              </a:rPr>
              <a:t> </a:t>
            </a:r>
            <a:r>
              <a:rPr b="1" baseline="0" cap="none" dirty="0" i="0" kern="0" kumimoji="0" noProof="0" normalizeH="0" spc="0" strike="noStrike" sz="2000" u="none">
                <a:ln>
                  <a:noFill/>
                </a:ln>
                <a:solidFill>
                  <a:srgbClr val="244892"/>
                </a:solidFill>
                <a:effectLst/>
                <a:uLnTx/>
                <a:uFillTx/>
                <a:latin typeface="Circe Bold"/>
                <a:ea typeface="+mn-ea"/>
                <a:cs typeface="Circe Bold"/>
              </a:rPr>
              <a:t>the</a:t>
            </a:r>
            <a:r>
              <a:rPr b="1" baseline="0" cap="none" dirty="0" i="0" kern="0" kumimoji="0" noProof="0" normalizeH="0" spc="-45" strike="noStrike" sz="2000" u="none">
                <a:ln>
                  <a:noFill/>
                </a:ln>
                <a:solidFill>
                  <a:srgbClr val="244892"/>
                </a:solidFill>
                <a:effectLst/>
                <a:uLnTx/>
                <a:uFillTx/>
                <a:latin typeface="Circe Bold"/>
                <a:ea typeface="+mn-ea"/>
                <a:cs typeface="Circe Bold"/>
              </a:rPr>
              <a:t> </a:t>
            </a:r>
            <a:r>
              <a:rPr b="1" baseline="0" cap="none" dirty="0" i="0" kern="0" kumimoji="0" noProof="0" normalizeH="0" spc="0" strike="noStrike" sz="2000" u="none">
                <a:ln>
                  <a:noFill/>
                </a:ln>
                <a:solidFill>
                  <a:srgbClr val="244892"/>
                </a:solidFill>
                <a:effectLst/>
                <a:uLnTx/>
                <a:uFillTx/>
                <a:latin typeface="Circe Bold"/>
                <a:ea typeface="+mn-ea"/>
                <a:cs typeface="Circe Bold"/>
              </a:rPr>
              <a:t>highest</a:t>
            </a:r>
            <a:r>
              <a:rPr b="1" baseline="0" cap="none" dirty="0" i="0" kern="0" kumimoji="0" noProof="0" normalizeH="0" spc="-55" strike="noStrike" sz="2000" u="none">
                <a:ln>
                  <a:noFill/>
                </a:ln>
                <a:solidFill>
                  <a:srgbClr val="244892"/>
                </a:solidFill>
                <a:effectLst/>
                <a:uLnTx/>
                <a:uFillTx/>
                <a:latin typeface="Circe Bold"/>
                <a:ea typeface="+mn-ea"/>
                <a:cs typeface="Circe Bold"/>
              </a:rPr>
              <a:t> </a:t>
            </a:r>
            <a:r>
              <a:rPr b="1" baseline="0" cap="none" dirty="0" i="0" kern="0" kumimoji="0" noProof="0" normalizeH="0" spc="-10" strike="noStrike" sz="2000" u="none">
                <a:ln>
                  <a:noFill/>
                </a:ln>
                <a:solidFill>
                  <a:srgbClr val="244892"/>
                </a:solidFill>
                <a:effectLst/>
                <a:uLnTx/>
                <a:uFillTx/>
                <a:latin typeface="Circe Bold"/>
                <a:ea typeface="+mn-ea"/>
                <a:cs typeface="Circe Bold"/>
              </a:rPr>
              <a:t>composite</a:t>
            </a:r>
            <a:r>
              <a:rPr b="1" baseline="0" cap="none" dirty="0" i="0" kern="0" kumimoji="0" noProof="0" normalizeH="0" spc="-55" strike="noStrike" sz="2000" u="none">
                <a:ln>
                  <a:noFill/>
                </a:ln>
                <a:solidFill>
                  <a:srgbClr val="244892"/>
                </a:solidFill>
                <a:effectLst/>
                <a:uLnTx/>
                <a:uFillTx/>
                <a:latin typeface="Circe Bold"/>
                <a:ea typeface="+mn-ea"/>
                <a:cs typeface="Circe Bold"/>
              </a:rPr>
              <a:t> </a:t>
            </a:r>
            <a:r>
              <a:rPr b="1" baseline="0" cap="none" dirty="0" i="0" kern="0" kumimoji="0" noProof="0" normalizeH="0" spc="0" strike="noStrike" sz="2000" u="none">
                <a:ln>
                  <a:noFill/>
                </a:ln>
                <a:solidFill>
                  <a:srgbClr val="244892"/>
                </a:solidFill>
                <a:effectLst/>
                <a:uLnTx/>
                <a:uFillTx/>
                <a:latin typeface="Circe Bold"/>
                <a:ea typeface="+mn-ea"/>
                <a:cs typeface="Circe Bold"/>
              </a:rPr>
              <a:t>score</a:t>
            </a:r>
            <a:r>
              <a:rPr b="1" baseline="0" cap="none" dirty="0" i="0" kern="0" kumimoji="0" noProof="0" normalizeH="0" spc="-45" strike="noStrike" sz="2000" u="none">
                <a:ln>
                  <a:noFill/>
                </a:ln>
                <a:solidFill>
                  <a:srgbClr val="244892"/>
                </a:solidFill>
                <a:effectLst/>
                <a:uLnTx/>
                <a:uFillTx/>
                <a:latin typeface="Circe Bold"/>
                <a:ea typeface="+mn-ea"/>
                <a:cs typeface="Circe Bold"/>
              </a:rPr>
              <a:t> </a:t>
            </a:r>
            <a:r>
              <a:rPr b="1" baseline="0" cap="none" dirty="0" i="0" kern="0" kumimoji="0" noProof="0" normalizeH="0" spc="-10" strike="noStrike" sz="2000" u="none">
                <a:ln>
                  <a:noFill/>
                </a:ln>
                <a:solidFill>
                  <a:srgbClr val="244892"/>
                </a:solidFill>
                <a:effectLst/>
                <a:uLnTx/>
                <a:uFillTx/>
                <a:latin typeface="Circe Bold"/>
                <a:ea typeface="+mn-ea"/>
                <a:cs typeface="Circe Bold"/>
              </a:rPr>
              <a:t>achieved</a:t>
            </a:r>
            <a:r>
              <a:rPr b="1" baseline="0" cap="none" dirty="0" i="0" kern="0" kumimoji="0" noProof="0" normalizeH="0" spc="-45" strike="noStrike" sz="2000" u="none">
                <a:ln>
                  <a:noFill/>
                </a:ln>
                <a:solidFill>
                  <a:srgbClr val="244892"/>
                </a:solidFill>
                <a:effectLst/>
                <a:uLnTx/>
                <a:uFillTx/>
                <a:latin typeface="Circe Bold"/>
                <a:ea typeface="+mn-ea"/>
                <a:cs typeface="Circe Bold"/>
              </a:rPr>
              <a:t> </a:t>
            </a:r>
            <a:r>
              <a:rPr b="1" baseline="0" cap="none" dirty="0" i="0" kern="0" kumimoji="0" noProof="0" normalizeH="0" spc="-25" strike="noStrike" sz="2000" u="none">
                <a:ln>
                  <a:noFill/>
                </a:ln>
                <a:solidFill>
                  <a:srgbClr val="244892"/>
                </a:solidFill>
                <a:effectLst/>
                <a:uLnTx/>
                <a:uFillTx/>
                <a:latin typeface="Circe Bold"/>
                <a:ea typeface="+mn-ea"/>
                <a:cs typeface="Circe Bold"/>
              </a:rPr>
              <a:t>and </a:t>
            </a:r>
            <a:r>
              <a:rPr b="1" baseline="0" cap="none" dirty="0" i="0" kern="0" kumimoji="0" noProof="0" normalizeH="0" spc="0" strike="noStrike" sz="2000" u="none">
                <a:ln>
                  <a:noFill/>
                </a:ln>
                <a:solidFill>
                  <a:srgbClr val="244892"/>
                </a:solidFill>
                <a:effectLst/>
                <a:uLnTx/>
                <a:uFillTx/>
                <a:latin typeface="Circe Bold"/>
                <a:ea typeface="+mn-ea"/>
                <a:cs typeface="Circe Bold"/>
              </a:rPr>
              <a:t>does</a:t>
            </a:r>
            <a:r>
              <a:rPr b="1" baseline="0" cap="none" dirty="0" i="0" kern="0" kumimoji="0" noProof="0" normalizeH="0" spc="-35" strike="noStrike" sz="2000" u="none">
                <a:ln>
                  <a:noFill/>
                </a:ln>
                <a:solidFill>
                  <a:srgbClr val="244892"/>
                </a:solidFill>
                <a:effectLst/>
                <a:uLnTx/>
                <a:uFillTx/>
                <a:latin typeface="Circe Bold"/>
                <a:ea typeface="+mn-ea"/>
                <a:cs typeface="Circe Bold"/>
              </a:rPr>
              <a:t> </a:t>
            </a:r>
            <a:r>
              <a:rPr b="1" baseline="0" cap="none" dirty="0" i="0" kern="0" kumimoji="0" noProof="0" normalizeH="0" spc="0" strike="noStrike" sz="2000" u="none">
                <a:ln>
                  <a:noFill/>
                </a:ln>
                <a:solidFill>
                  <a:srgbClr val="244892"/>
                </a:solidFill>
                <a:effectLst/>
                <a:uLnTx/>
                <a:uFillTx/>
                <a:latin typeface="Circe Bold"/>
                <a:ea typeface="+mn-ea"/>
                <a:cs typeface="Circe Bold"/>
              </a:rPr>
              <a:t>not</a:t>
            </a:r>
            <a:r>
              <a:rPr b="1" baseline="0" cap="none" dirty="0" i="0" kern="0" kumimoji="0" noProof="0" normalizeH="0" spc="-35" strike="noStrike" sz="2000" u="none">
                <a:ln>
                  <a:noFill/>
                </a:ln>
                <a:solidFill>
                  <a:srgbClr val="244892"/>
                </a:solidFill>
                <a:effectLst/>
                <a:uLnTx/>
                <a:uFillTx/>
                <a:latin typeface="Circe Bold"/>
                <a:ea typeface="+mn-ea"/>
                <a:cs typeface="Circe Bold"/>
              </a:rPr>
              <a:t> </a:t>
            </a:r>
            <a:r>
              <a:rPr b="1" baseline="0" cap="none" dirty="0" i="0" kern="0" kumimoji="0" noProof="0" normalizeH="0" spc="0" strike="noStrike" sz="2000" u="none">
                <a:ln>
                  <a:noFill/>
                </a:ln>
                <a:solidFill>
                  <a:srgbClr val="244892"/>
                </a:solidFill>
                <a:effectLst/>
                <a:uLnTx/>
                <a:uFillTx/>
                <a:latin typeface="Circe Bold"/>
                <a:ea typeface="+mn-ea"/>
                <a:cs typeface="Circe Bold"/>
              </a:rPr>
              <a:t>use</a:t>
            </a:r>
            <a:r>
              <a:rPr b="1" baseline="0" cap="none" dirty="0" i="0" kern="0" kumimoji="0" noProof="0" normalizeH="0" spc="-15" strike="noStrike" sz="2000" u="none">
                <a:ln>
                  <a:noFill/>
                </a:ln>
                <a:solidFill>
                  <a:srgbClr val="244892"/>
                </a:solidFill>
                <a:effectLst/>
                <a:uLnTx/>
                <a:uFillTx/>
                <a:latin typeface="Circe Bold"/>
                <a:ea typeface="+mn-ea"/>
                <a:cs typeface="Circe Bold"/>
              </a:rPr>
              <a:t> </a:t>
            </a:r>
            <a:r>
              <a:rPr b="1" baseline="0" cap="none" dirty="0" i="0" kern="0" kumimoji="0" noProof="0" normalizeH="0" spc="-10" strike="noStrike" sz="2000" u="none">
                <a:ln>
                  <a:noFill/>
                </a:ln>
                <a:solidFill>
                  <a:srgbClr val="244892"/>
                </a:solidFill>
                <a:effectLst/>
                <a:uLnTx/>
                <a:uFillTx/>
                <a:latin typeface="Circe Bold"/>
                <a:ea typeface="+mn-ea"/>
                <a:cs typeface="Circe Bold"/>
              </a:rPr>
              <a:t>superscoring.</a:t>
            </a:r>
            <a:endParaRPr b="0" baseline="0" cap="none" dirty="0" i="0" kern="0" kumimoji="0" noProof="0" normalizeH="0" spc="0" strike="noStrike" sz="2000" u="none">
              <a:ln>
                <a:noFill/>
              </a:ln>
              <a:solidFill>
                <a:sysClr lastClr="000000" val="windowText"/>
              </a:solidFill>
              <a:effectLst/>
              <a:uLnTx/>
              <a:uFillTx/>
              <a:latin typeface="Circe Bold"/>
              <a:ea typeface="+mn-ea"/>
              <a:cs typeface="Circe Bold"/>
            </a:endParaRPr>
          </a:p>
        </p:txBody>
      </p:sp>
      <p:sp>
        <p:nvSpPr>
          <p:cNvPr id="9" name="object 9"/>
          <p:cNvSpPr txBox="1">
            <a:spLocks noGrp="1"/>
          </p:cNvSpPr>
          <p:nvPr>
            <p:ph idx="7" sz="quarter" type="sldNum"/>
          </p:nvPr>
        </p:nvSpPr>
        <p:spPr>
          <a:xfrm>
            <a:off x="11682370" y="6498907"/>
            <a:ext cx="292100" cy="238759"/>
          </a:xfrm>
          <a:prstGeom prst="rect">
            <a:avLst/>
          </a:prstGeom>
        </p:spPr>
        <p:txBody>
          <a:bodyPr bIns="0" lIns="0" numCol="1" rIns="0" rtlCol="0" tIns="0" vert="horz" wrap="square">
            <a:spAutoFit/>
          </a:bodyPr>
          <a:lstStyle>
            <a:defPPr>
              <a:defRPr lang="en-US"/>
            </a:defPPr>
            <a:lvl1pPr algn="l" defTabSz="914400" eaLnBrk="1" hangingPunct="1" latinLnBrk="0" marL="0" rtl="0">
              <a:defRPr b="0" i="0" kern="1200" sz="1200">
                <a:solidFill>
                  <a:srgbClr val="244892"/>
                </a:solidFill>
                <a:latin typeface="Circe"/>
                <a:ea typeface="+mn-ea"/>
                <a:cs typeface="Circe"/>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a:lstStyle>
          <a:p>
            <a:pPr algn="l" defTabSz="914400" eaLnBrk="1" hangingPunct="1" indent="0" latinLnBrk="0" lvl="0" marL="57785" marR="0" rtl="0">
              <a:lnSpc>
                <a:spcPct val="100000"/>
              </a:lnSpc>
              <a:spcBef>
                <a:spcPts val="105"/>
              </a:spcBef>
              <a:spcAft>
                <a:spcPts val="0"/>
              </a:spcAft>
              <a:buClrTx/>
              <a:buSzTx/>
              <a:buFontTx/>
              <a:buNone/>
              <a:tabLst/>
              <a:defRPr/>
            </a:pPr>
            <a:fld id="{81D60167-4931-47E6-BA6A-407CBD079E47}" type="slidenum">
              <a:rPr lang="en-US" smtClean="0" spc="-25"/>
              <a:pPr marL="57785">
                <a:spcBef>
                  <a:spcPts val="105"/>
                </a:spcBef>
              </a:pPr>
              <a:t>10</a:t>
            </a:fld>
            <a:endParaRPr b="0" baseline="0" cap="none" dirty="0" i="0" kern="0" kumimoji="0" noProof="0" normalizeH="0" spc="-25" strike="noStrike" sz="1200" u="none">
              <a:ln>
                <a:noFill/>
              </a:ln>
              <a:solidFill>
                <a:srgbClr val="244892"/>
              </a:solidFill>
              <a:effectLst/>
              <a:uLnTx/>
              <a:uFillTx/>
              <a:latin typeface="Circe"/>
              <a:ea typeface="+mn-ea"/>
            </a:endParaRPr>
          </a:p>
        </p:txBody>
      </p:sp>
      <p:sp>
        <p:nvSpPr>
          <p:cNvPr id="8" name="object 8"/>
          <p:cNvSpPr txBox="1">
            <a:spLocks noGrp="1"/>
          </p:cNvSpPr>
          <p:nvPr>
            <p:ph type="title"/>
          </p:nvPr>
        </p:nvSpPr>
        <p:spPr>
          <a:xfrm>
            <a:off x="5637784" y="374291"/>
            <a:ext cx="915669" cy="566822"/>
          </a:xfrm>
          <a:prstGeom prst="rect">
            <a:avLst/>
          </a:prstGeom>
        </p:spPr>
        <p:txBody>
          <a:bodyPr bIns="0" lIns="0" numCol="1" rIns="0" rtlCol="0" tIns="12700" vert="horz" wrap="square">
            <a:spAutoFit/>
          </a:bodyPr>
          <a:lstStyle/>
          <a:p>
            <a:pPr algn="ctr"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3600" u="none">
                <a:ln>
                  <a:noFill/>
                </a:ln>
                <a:solidFill>
                  <a:srgbClr val="2F5591"/>
                </a:solidFill>
                <a:effectLst/>
                <a:uLnTx/>
                <a:uFillTx/>
                <a:latin charset="0" panose="020B0602020203020203" pitchFamily="34" typeface="Circe Bold"/>
                <a:ea charset="0" panose="020B0306030504020204" pitchFamily="34" typeface="Open Sans Light"/>
                <a:cs charset="0" panose="020B0306030504020204" pitchFamily="34" typeface="Open Sans Light"/>
              </a:rPr>
              <a:t>ACT</a:t>
            </a:r>
            <a:endParaRPr b="0" baseline="0" cap="none" dirty="0" i="0" kern="1200" kumimoji="0" lang="en-US" noProof="0" normalizeH="0" spc="0" strike="noStrike" sz="3600" u="none">
              <a:ln>
                <a:noFill/>
              </a:ln>
              <a:solidFill>
                <a:prstClr val="white"/>
              </a:solidFill>
              <a:effectLst/>
              <a:uLnTx/>
              <a:uFillTx/>
              <a:latin charset="0" panose="020B0602020203020203" pitchFamily="34" typeface="Circe Bold"/>
              <a:ea charset="0" panose="020B0306030504020204" pitchFamily="34" typeface="Open Sans Light"/>
              <a:cs charset="0" panose="020B0306030504020204" pitchFamily="34" typeface="Open Sans Light"/>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E5AEE0F-AE2A-8F14-8462-B9385205E71E}"/>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sp>
        <p:nvSpPr>
          <p:cNvPr id="5" name="TextBox 4">
            <a:extLst>
              <a:ext uri="{FF2B5EF4-FFF2-40B4-BE49-F238E27FC236}">
                <a16:creationId xmlns:a16="http://schemas.microsoft.com/office/drawing/2014/main" id="{4FDE24A7-52D6-0734-CC2E-2317E893E6E3}"/>
              </a:ext>
            </a:extLst>
          </p:cNvPr>
          <p:cNvSpPr txBox="1"/>
          <p:nvPr/>
        </p:nvSpPr>
        <p:spPr>
          <a:xfrm>
            <a:off x="467194" y="415387"/>
            <a:ext cx="11257612" cy="646331"/>
          </a:xfrm>
          <a:prstGeom prst="rect">
            <a:avLst/>
          </a:prstGeom>
          <a:noFill/>
        </p:spPr>
        <p:txBody>
          <a:bodyPr numCol="1" rtlCol="0" wrap="square">
            <a:spAutoFit/>
          </a:bodyPr>
          <a:lstStyle/>
          <a:p>
            <a:pPr algn="ctr"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3600" u="none">
                <a:ln>
                  <a:noFill/>
                </a:ln>
                <a:solidFill>
                  <a:srgbClr val="2F5591"/>
                </a:solidFill>
                <a:effectLst/>
                <a:uLnTx/>
                <a:uFillTx/>
                <a:latin charset="0" panose="020B0402020203020203" pitchFamily="34" typeface="Circe Light"/>
                <a:ea charset="0" panose="020B0306030504020204" pitchFamily="34" typeface="Open Sans Light"/>
                <a:cs charset="0" panose="020B0306030504020204" pitchFamily="34" typeface="Open Sans Light"/>
              </a:rPr>
              <a:t>SPECIAL </a:t>
            </a:r>
            <a:r>
              <a:rPr b="0" baseline="0" cap="none" dirty="0" i="0" kern="1200" kumimoji="0" lang="en-US" noProof="0" normalizeH="0" spc="0" strike="noStrike" sz="3600" u="none">
                <a:ln>
                  <a:noFill/>
                </a:ln>
                <a:solidFill>
                  <a:srgbClr val="2F5591"/>
                </a:solidFill>
                <a:effectLst/>
                <a:uLnTx/>
                <a:uFillTx/>
                <a:latin charset="0" panose="020B0602020203020203" pitchFamily="34" typeface="Circe Bold"/>
                <a:ea charset="0" panose="020B0306030504020204" pitchFamily="34" typeface="Open Sans Light"/>
                <a:cs charset="0" panose="020B0306030504020204" pitchFamily="34" typeface="Open Sans Light"/>
              </a:rPr>
              <a:t>SITUATIONS</a:t>
            </a:r>
            <a:endParaRPr b="0" baseline="0" cap="none" dirty="0" i="0" kern="1200" kumimoji="0" lang="en-US" noProof="0" normalizeH="0" spc="0" strike="noStrike" sz="4000" u="none">
              <a:ln>
                <a:noFill/>
              </a:ln>
              <a:solidFill>
                <a:prstClr val="white"/>
              </a:solidFill>
              <a:effectLst/>
              <a:uLnTx/>
              <a:uFillTx/>
              <a:latin charset="0" panose="020B0402020203020203" pitchFamily="34" typeface="Circe Light"/>
              <a:ea charset="0" panose="020B0306030504020204" pitchFamily="34" typeface="Open Sans Light"/>
              <a:cs charset="0" panose="020B0306030504020204" pitchFamily="34" typeface="Open Sans Light"/>
            </a:endParaRPr>
          </a:p>
        </p:txBody>
      </p:sp>
      <p:pic>
        <p:nvPicPr>
          <p:cNvPr id="8" name="Picture 2">
            <a:extLst>
              <a:ext uri="{FF2B5EF4-FFF2-40B4-BE49-F238E27FC236}">
                <a16:creationId xmlns:a16="http://schemas.microsoft.com/office/drawing/2014/main" id="{F4B49663-7636-AC60-1CF7-55B0BCE07158}"/>
              </a:ext>
            </a:extLst>
          </p:cNvPr>
          <p:cNvPicPr>
            <a:picLocks noChangeArrowheads="1" noChangeAspect="1"/>
          </p:cNvPicPr>
          <p:nvPr/>
        </p:nvPicPr>
        <p:blipFill>
          <a:blip cstate="email" r:embed="rId2">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1">
            <a:extLst>
              <a:ext uri="{FF2B5EF4-FFF2-40B4-BE49-F238E27FC236}">
                <a16:creationId xmlns:a16="http://schemas.microsoft.com/office/drawing/2014/main" id="{DB9CB12E-7BB0-4C47-FFE5-C2E3C0B8D1BC}"/>
              </a:ext>
            </a:extLst>
          </p:cNvPr>
          <p:cNvSpPr>
            <a:spLocks noGrp="1"/>
          </p:cNvSpPr>
          <p:nvPr>
            <p:ph idx="12" sz="quarter" type="sldNum"/>
          </p:nvPr>
        </p:nvSpPr>
        <p:spPr>
          <a:xfrm>
            <a:off x="9273435" y="6447155"/>
            <a:ext cx="2743200" cy="365125"/>
          </a:xfrm>
        </p:spPr>
        <p:txBody>
          <a:bodyPr numCol="1"/>
          <a:lstStyle/>
          <a:p>
            <a:pPr algn="r" defTabSz="914400" eaLnBrk="1" hangingPunct="1" indent="0" latinLnBrk="0" lvl="0" marL="0" marR="0" rtl="0">
              <a:lnSpc>
                <a:spcPct val="100000"/>
              </a:lnSpc>
              <a:spcBef>
                <a:spcPts val="0"/>
              </a:spcBef>
              <a:spcAft>
                <a:spcPts val="0"/>
              </a:spcAft>
              <a:buClrTx/>
              <a:buSzTx/>
              <a:buFontTx/>
              <a:buNone/>
              <a:tabLst/>
              <a:defRPr/>
            </a:pPr>
            <a:fld id="{D88C9D7A-CE64-B040-B9A2-1C7FA4025703}" type="slidenum">
              <a:rPr b="0" baseline="0" cap="none" i="0" kern="1200" kumimoji="0" lang="en-US" noProof="0" normalizeH="0" smtClean="0" spc="0" strike="noStrike" sz="1200" u="none">
                <a:ln>
                  <a:noFill/>
                </a:ln>
                <a:solidFill>
                  <a:srgbClr val="254992"/>
                </a:solidFill>
                <a:effectLst/>
                <a:uLnTx/>
                <a:uFillTx/>
                <a:latin charset="77" panose="020B0502020203020203" pitchFamily="34" typeface="Circe"/>
                <a:ea typeface="+mn-ea"/>
                <a:cs typeface="+mn-cs"/>
              </a:rPr>
              <a:pPr algn="r" defTabSz="914400" eaLnBrk="1" hangingPunct="1" indent="0" latinLnBrk="0" lvl="0" marL="0" marR="0" rtl="0">
                <a:lnSpc>
                  <a:spcPct val="100000"/>
                </a:lnSpc>
                <a:spcBef>
                  <a:spcPts val="0"/>
                </a:spcBef>
                <a:spcAft>
                  <a:spcPts val="0"/>
                </a:spcAft>
                <a:buClrTx/>
                <a:buSzTx/>
                <a:buFontTx/>
                <a:buNone/>
                <a:tabLst/>
                <a:defRPr/>
              </a:pPr>
              <a:t>100</a:t>
            </a:fld>
            <a:endParaRPr b="0" baseline="0" cap="none" dirty="0" i="0" kern="1200" kumimoji="0" lang="en-US" noProof="0" normalizeH="0" spc="0" strike="noStrike" sz="1200" u="none">
              <a:ln>
                <a:noFill/>
              </a:ln>
              <a:solidFill>
                <a:srgbClr val="254992"/>
              </a:solidFill>
              <a:effectLst/>
              <a:uLnTx/>
              <a:uFillTx/>
              <a:latin charset="77" panose="020B0502020203020203" pitchFamily="34" typeface="Circe"/>
              <a:ea typeface="+mn-ea"/>
              <a:cs typeface="+mn-cs"/>
            </a:endParaRPr>
          </a:p>
        </p:txBody>
      </p:sp>
      <p:sp>
        <p:nvSpPr>
          <p:cNvPr id="2" name="TextBox 1">
            <a:extLst>
              <a:ext uri="{FF2B5EF4-FFF2-40B4-BE49-F238E27FC236}">
                <a16:creationId xmlns:a16="http://schemas.microsoft.com/office/drawing/2014/main" id="{55A8221A-2382-3628-8A75-9FE34E4F7C7B}"/>
              </a:ext>
            </a:extLst>
          </p:cNvPr>
          <p:cNvSpPr txBox="1"/>
          <p:nvPr/>
        </p:nvSpPr>
        <p:spPr>
          <a:xfrm>
            <a:off x="467193" y="1700947"/>
            <a:ext cx="11257613" cy="4619726"/>
          </a:xfrm>
          <a:prstGeom prst="rect">
            <a:avLst/>
          </a:prstGeom>
          <a:noFill/>
        </p:spPr>
        <p:txBody>
          <a:bodyPr numCol="1" rtlCol="0" wrap="square">
            <a:spAutoFit/>
          </a:bodyPr>
          <a:lstStyle/>
          <a:p>
            <a:pPr algn="l" defTabSz="914400" eaLnBrk="1" hangingPunct="1" indent="-342900" latinLnBrk="0" lvl="1" marL="3474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800" u="none">
                <a:ln>
                  <a:noFill/>
                </a:ln>
                <a:solidFill>
                  <a:srgbClr val="2F5591"/>
                </a:solidFill>
                <a:effectLst/>
                <a:uLnTx/>
                <a:uFillTx/>
                <a:latin charset="0" panose="020B0402020203020203" pitchFamily="34" typeface="Circe Light"/>
                <a:ea typeface="+mn-ea"/>
                <a:cs typeface="+mn-cs"/>
              </a:rPr>
              <a:t>Beginning with the 2024-25 award year, otherwise dependent students who indicate that they have unusual circumstances that prevent them from providing parent data will no longer receive a rejected application.</a:t>
            </a:r>
          </a:p>
          <a:p>
            <a:pPr algn="l" defTabSz="914400" eaLnBrk="1" hangingPunct="1" indent="-342900" latinLnBrk="0" lvl="2" marL="8046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400" u="none">
                <a:ln>
                  <a:noFill/>
                </a:ln>
                <a:solidFill>
                  <a:srgbClr val="2F5591"/>
                </a:solidFill>
                <a:effectLst/>
                <a:uLnTx/>
                <a:uFillTx/>
                <a:latin charset="0" panose="020B0402020203020203" pitchFamily="34" typeface="Circe Light"/>
                <a:ea typeface="+mn-ea"/>
                <a:cs typeface="+mn-cs"/>
              </a:rPr>
              <a:t>These students will have their application processed with a provisional independent status. </a:t>
            </a:r>
          </a:p>
          <a:p>
            <a:pPr algn="l" defTabSz="914400" eaLnBrk="1" hangingPunct="1" indent="-342900" latinLnBrk="0" lvl="2" marL="8046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400" u="none">
                <a:ln>
                  <a:noFill/>
                </a:ln>
                <a:solidFill>
                  <a:srgbClr val="2F5591"/>
                </a:solidFill>
                <a:effectLst/>
                <a:uLnTx/>
                <a:uFillTx/>
                <a:latin charset="0" panose="020B0402020203020203" pitchFamily="34" typeface="Circe Light"/>
                <a:ea typeface="+mn-ea"/>
                <a:cs typeface="+mn-cs"/>
              </a:rPr>
              <a:t>This will generate output documents with a provisional SAI and an estimate of federal student aid eligibility. </a:t>
            </a:r>
          </a:p>
          <a:p>
            <a:pPr algn="l" defTabSz="914400" eaLnBrk="1" hangingPunct="1" indent="-342900" latinLnBrk="0" lvl="2" marL="8046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400" u="none">
                <a:ln>
                  <a:noFill/>
                </a:ln>
                <a:solidFill>
                  <a:srgbClr val="2F5591"/>
                </a:solidFill>
                <a:effectLst/>
                <a:uLnTx/>
                <a:uFillTx/>
                <a:latin charset="0" panose="020B0402020203020203" pitchFamily="34" typeface="Circe Light"/>
                <a:ea typeface="+mn-ea"/>
                <a:cs typeface="+mn-cs"/>
              </a:rPr>
              <a:t>Aid administrators will need to make a final determination on whether these students should receive a dependency override.</a:t>
            </a:r>
          </a:p>
          <a:p>
            <a:pPr algn="l" defTabSz="914400" eaLnBrk="1" hangingPunct="1" indent="-342900" latinLnBrk="0" lvl="1" marL="3474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400" u="none">
                <a:ln>
                  <a:noFill/>
                </a:ln>
                <a:solidFill>
                  <a:srgbClr val="2F5591"/>
                </a:solidFill>
                <a:effectLst/>
                <a:uLnTx/>
                <a:uFillTx/>
                <a:latin charset="0" panose="020B0402020203020203" pitchFamily="34" typeface="Circe Light"/>
                <a:ea typeface="+mn-ea"/>
                <a:cs typeface="+mn-cs"/>
              </a:rPr>
              <a:t>Students should make an appointment with a financial aid c</a:t>
            </a:r>
            <a:r>
              <a:rPr b="0" baseline="0" cap="none" dirty="0" err="1" i="0" kern="1200" kumimoji="0" lang="en-US" noProof="0" normalizeH="0" spc="0" strike="noStrike" sz="2400" u="none">
                <a:ln>
                  <a:noFill/>
                </a:ln>
                <a:solidFill>
                  <a:srgbClr val="2F5591"/>
                </a:solidFill>
                <a:effectLst/>
                <a:uLnTx/>
                <a:uFillTx/>
                <a:latin charset="0" panose="020B0402020203020203" pitchFamily="34" typeface="Circe Light"/>
                <a:ea typeface="+mn-ea"/>
                <a:cs typeface="+mn-cs"/>
              </a:rPr>
              <a:t>ounselor</a:t>
            </a:r>
            <a:r>
              <a:rPr b="0" baseline="0" cap="none" dirty="0" i="0" kern="1200" kumimoji="0" lang="en-US" noProof="0" normalizeH="0" spc="0" strike="noStrike" sz="2400" u="none">
                <a:ln>
                  <a:noFill/>
                </a:ln>
                <a:solidFill>
                  <a:srgbClr val="2F5591"/>
                </a:solidFill>
                <a:effectLst/>
                <a:uLnTx/>
                <a:uFillTx/>
                <a:latin charset="0" panose="020B0402020203020203" pitchFamily="34" typeface="Circe Light"/>
                <a:ea typeface="+mn-ea"/>
                <a:cs typeface="+mn-cs"/>
              </a:rPr>
              <a:t> at the institution they plan to attend for guidance.</a:t>
            </a:r>
          </a:p>
        </p:txBody>
      </p:sp>
    </p:spTree>
    <p:extLst>
      <p:ext uri="{BB962C8B-B14F-4D97-AF65-F5344CB8AC3E}">
        <p14:creationId xmlns:p14="http://schemas.microsoft.com/office/powerpoint/2010/main" val="91324408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E5AEE0F-AE2A-8F14-8462-B9385205E71E}"/>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sp>
        <p:nvSpPr>
          <p:cNvPr id="5" name="TextBox 4">
            <a:extLst>
              <a:ext uri="{FF2B5EF4-FFF2-40B4-BE49-F238E27FC236}">
                <a16:creationId xmlns:a16="http://schemas.microsoft.com/office/drawing/2014/main" id="{4FDE24A7-52D6-0734-CC2E-2317E893E6E3}"/>
              </a:ext>
            </a:extLst>
          </p:cNvPr>
          <p:cNvSpPr txBox="1"/>
          <p:nvPr/>
        </p:nvSpPr>
        <p:spPr>
          <a:xfrm>
            <a:off x="467194" y="415387"/>
            <a:ext cx="11257612" cy="646331"/>
          </a:xfrm>
          <a:prstGeom prst="rect">
            <a:avLst/>
          </a:prstGeom>
          <a:noFill/>
        </p:spPr>
        <p:txBody>
          <a:bodyPr numCol="1" rtlCol="0" wrap="square">
            <a:spAutoFit/>
          </a:bodyPr>
          <a:lstStyle/>
          <a:p>
            <a:pPr algn="ctr"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3600" u="none">
                <a:ln>
                  <a:noFill/>
                </a:ln>
                <a:solidFill>
                  <a:srgbClr val="2F5591"/>
                </a:solidFill>
                <a:effectLst/>
                <a:uLnTx/>
                <a:uFillTx/>
                <a:latin charset="0" panose="020B0402020203020203" pitchFamily="34" typeface="Circe Light"/>
                <a:ea charset="0" panose="020B0306030504020204" pitchFamily="34" typeface="Open Sans Light"/>
                <a:cs charset="0" panose="020B0306030504020204" pitchFamily="34" typeface="Open Sans Light"/>
              </a:rPr>
              <a:t>SELECT</a:t>
            </a:r>
            <a:r>
              <a:rPr b="0" baseline="0" cap="none" dirty="0" i="0" kern="1200" kumimoji="0" lang="en-US" noProof="0" normalizeH="0" spc="0" strike="noStrike" sz="3600" u="none">
                <a:ln>
                  <a:noFill/>
                </a:ln>
                <a:solidFill>
                  <a:srgbClr val="2F5591"/>
                </a:solidFill>
                <a:effectLst/>
                <a:uLnTx/>
                <a:uFillTx/>
                <a:latin charset="0" panose="020B0602020203020203" pitchFamily="34" typeface="Circe Bold"/>
                <a:ea charset="0" panose="020B0306030504020204" pitchFamily="34" typeface="Open Sans Light"/>
                <a:cs charset="0" panose="020B0306030504020204" pitchFamily="34" typeface="Open Sans Light"/>
              </a:rPr>
              <a:t> COLLEGES</a:t>
            </a:r>
            <a:endParaRPr b="0" baseline="0" cap="none" dirty="0" i="0" kern="1200" kumimoji="0" lang="en-US" noProof="0" normalizeH="0" spc="0" strike="noStrike" sz="4000" u="none">
              <a:ln>
                <a:noFill/>
              </a:ln>
              <a:solidFill>
                <a:prstClr val="white"/>
              </a:solidFill>
              <a:effectLst/>
              <a:uLnTx/>
              <a:uFillTx/>
              <a:latin charset="0" panose="020B0402020203020203" pitchFamily="34" typeface="Circe Light"/>
              <a:ea charset="0" panose="020B0306030504020204" pitchFamily="34" typeface="Open Sans Light"/>
              <a:cs charset="0" panose="020B0306030504020204" pitchFamily="34" typeface="Open Sans Light"/>
            </a:endParaRPr>
          </a:p>
        </p:txBody>
      </p:sp>
      <p:pic>
        <p:nvPicPr>
          <p:cNvPr id="8" name="Picture 2">
            <a:extLst>
              <a:ext uri="{FF2B5EF4-FFF2-40B4-BE49-F238E27FC236}">
                <a16:creationId xmlns:a16="http://schemas.microsoft.com/office/drawing/2014/main" id="{F4B49663-7636-AC60-1CF7-55B0BCE07158}"/>
              </a:ext>
            </a:extLst>
          </p:cNvPr>
          <p:cNvPicPr>
            <a:picLocks noChangeArrowheads="1" noChangeAspect="1"/>
          </p:cNvPicPr>
          <p:nvPr/>
        </p:nvPicPr>
        <p:blipFill>
          <a:blip cstate="email" r:embed="rId2">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1">
            <a:extLst>
              <a:ext uri="{FF2B5EF4-FFF2-40B4-BE49-F238E27FC236}">
                <a16:creationId xmlns:a16="http://schemas.microsoft.com/office/drawing/2014/main" id="{DB9CB12E-7BB0-4C47-FFE5-C2E3C0B8D1BC}"/>
              </a:ext>
            </a:extLst>
          </p:cNvPr>
          <p:cNvSpPr>
            <a:spLocks noGrp="1"/>
          </p:cNvSpPr>
          <p:nvPr>
            <p:ph idx="12" sz="quarter" type="sldNum"/>
          </p:nvPr>
        </p:nvSpPr>
        <p:spPr>
          <a:xfrm>
            <a:off x="9273435" y="6447155"/>
            <a:ext cx="2743200" cy="365125"/>
          </a:xfrm>
        </p:spPr>
        <p:txBody>
          <a:bodyPr numCol="1"/>
          <a:lstStyle/>
          <a:p>
            <a:pPr algn="r" defTabSz="914400" eaLnBrk="1" hangingPunct="1" indent="0" latinLnBrk="0" lvl="0" marL="0" marR="0" rtl="0">
              <a:lnSpc>
                <a:spcPct val="100000"/>
              </a:lnSpc>
              <a:spcBef>
                <a:spcPts val="0"/>
              </a:spcBef>
              <a:spcAft>
                <a:spcPts val="0"/>
              </a:spcAft>
              <a:buClrTx/>
              <a:buSzTx/>
              <a:buFontTx/>
              <a:buNone/>
              <a:tabLst/>
              <a:defRPr/>
            </a:pPr>
            <a:fld id="{D88C9D7A-CE64-B040-B9A2-1C7FA4025703}" type="slidenum">
              <a:rPr b="0" baseline="0" cap="none" i="0" kern="1200" kumimoji="0" lang="en-US" noProof="0" normalizeH="0" smtClean="0" spc="0" strike="noStrike" sz="1200" u="none">
                <a:ln>
                  <a:noFill/>
                </a:ln>
                <a:solidFill>
                  <a:srgbClr val="254992"/>
                </a:solidFill>
                <a:effectLst/>
                <a:uLnTx/>
                <a:uFillTx/>
                <a:latin charset="77" panose="020B0502020203020203" pitchFamily="34" typeface="Circe"/>
                <a:ea typeface="+mn-ea"/>
                <a:cs typeface="+mn-cs"/>
              </a:rPr>
              <a:pPr algn="r" defTabSz="914400" eaLnBrk="1" hangingPunct="1" indent="0" latinLnBrk="0" lvl="0" marL="0" marR="0" rtl="0">
                <a:lnSpc>
                  <a:spcPct val="100000"/>
                </a:lnSpc>
                <a:spcBef>
                  <a:spcPts val="0"/>
                </a:spcBef>
                <a:spcAft>
                  <a:spcPts val="0"/>
                </a:spcAft>
                <a:buClrTx/>
                <a:buSzTx/>
                <a:buFontTx/>
                <a:buNone/>
                <a:tabLst/>
                <a:defRPr/>
              </a:pPr>
              <a:t>101</a:t>
            </a:fld>
            <a:endParaRPr b="0" baseline="0" cap="none" dirty="0" i="0" kern="1200" kumimoji="0" lang="en-US" noProof="0" normalizeH="0" spc="0" strike="noStrike" sz="1200" u="none">
              <a:ln>
                <a:noFill/>
              </a:ln>
              <a:solidFill>
                <a:srgbClr val="254992"/>
              </a:solidFill>
              <a:effectLst/>
              <a:uLnTx/>
              <a:uFillTx/>
              <a:latin charset="77" panose="020B0502020203020203" pitchFamily="34" typeface="Circe"/>
              <a:ea typeface="+mn-ea"/>
              <a:cs typeface="+mn-cs"/>
            </a:endParaRPr>
          </a:p>
        </p:txBody>
      </p:sp>
      <p:sp>
        <p:nvSpPr>
          <p:cNvPr id="2" name="TextBox 1">
            <a:extLst>
              <a:ext uri="{FF2B5EF4-FFF2-40B4-BE49-F238E27FC236}">
                <a16:creationId xmlns:a16="http://schemas.microsoft.com/office/drawing/2014/main" id="{55A8221A-2382-3628-8A75-9FE34E4F7C7B}"/>
              </a:ext>
            </a:extLst>
          </p:cNvPr>
          <p:cNvSpPr txBox="1"/>
          <p:nvPr/>
        </p:nvSpPr>
        <p:spPr>
          <a:xfrm>
            <a:off x="467193" y="1700947"/>
            <a:ext cx="11257613" cy="1286506"/>
          </a:xfrm>
          <a:prstGeom prst="rect">
            <a:avLst/>
          </a:prstGeom>
          <a:noFill/>
        </p:spPr>
        <p:txBody>
          <a:bodyPr numCol="1" rtlCol="0" wrap="square">
            <a:spAutoFit/>
          </a:bodyPr>
          <a:lstStyle/>
          <a:p>
            <a:pPr algn="l" defTabSz="914400" eaLnBrk="1" hangingPunct="1" indent="-342900" latinLnBrk="0" lvl="1" marL="3474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800" u="none">
                <a:ln>
                  <a:noFill/>
                </a:ln>
                <a:solidFill>
                  <a:srgbClr val="2F5591"/>
                </a:solidFill>
                <a:effectLst/>
                <a:uLnTx/>
                <a:uFillTx/>
                <a:latin charset="0" panose="020B0402020203020203" pitchFamily="34" typeface="Circe Light"/>
                <a:ea typeface="+mn-ea"/>
                <a:cs typeface="+mn-cs"/>
              </a:rPr>
              <a:t>May select up to 20 institutions to receive FAFSA® data when filing online</a:t>
            </a:r>
          </a:p>
          <a:p>
            <a:pPr algn="l" defTabSz="914400" eaLnBrk="1" hangingPunct="1" indent="-342900" latinLnBrk="0" lvl="2" marL="8046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400" u="none">
                <a:ln>
                  <a:noFill/>
                </a:ln>
                <a:solidFill>
                  <a:srgbClr val="2F5591"/>
                </a:solidFill>
                <a:effectLst/>
                <a:uLnTx/>
                <a:uFillTx/>
                <a:latin charset="0" panose="020B0402020203020203" pitchFamily="34" typeface="Circe Light"/>
                <a:ea typeface="+mn-ea"/>
                <a:cs typeface="+mn-cs"/>
              </a:rPr>
              <a:t>Make sure to list a Louisiana school first for TOPS purposes.</a:t>
            </a:r>
          </a:p>
        </p:txBody>
      </p:sp>
    </p:spTree>
    <p:extLst>
      <p:ext uri="{BB962C8B-B14F-4D97-AF65-F5344CB8AC3E}">
        <p14:creationId xmlns:p14="http://schemas.microsoft.com/office/powerpoint/2010/main" val="397166839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E11EF902-936D-A5A2-DE70-6EDA2F871454}"/>
              </a:ext>
            </a:extLst>
          </p:cNvPr>
          <p:cNvPicPr>
            <a:picLocks noChangeArrowheads="1" noChangeAspect="1"/>
          </p:cNvPicPr>
          <p:nvPr/>
        </p:nvPicPr>
        <p:blipFill>
          <a:blip cstate="email" r:embed="rId3">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1">
            <a:extLst>
              <a:ext uri="{FF2B5EF4-FFF2-40B4-BE49-F238E27FC236}">
                <a16:creationId xmlns:a16="http://schemas.microsoft.com/office/drawing/2014/main" id="{196EDEDA-9C25-F746-9B0B-E60BF1D2EF37}"/>
              </a:ext>
            </a:extLst>
          </p:cNvPr>
          <p:cNvSpPr>
            <a:spLocks noGrp="1"/>
          </p:cNvSpPr>
          <p:nvPr>
            <p:ph idx="12" sz="quarter" type="sldNum"/>
          </p:nvPr>
        </p:nvSpPr>
        <p:spPr>
          <a:xfrm>
            <a:off x="9273435" y="6447155"/>
            <a:ext cx="2743200" cy="365125"/>
          </a:xfrm>
        </p:spPr>
        <p:txBody>
          <a:bodyPr numCol="1"/>
          <a:lstStyle/>
          <a:p>
            <a:pPr algn="r" defTabSz="914400" eaLnBrk="1" hangingPunct="1" indent="0" latinLnBrk="0" lvl="0" marL="0" marR="0" rtl="0">
              <a:lnSpc>
                <a:spcPct val="100000"/>
              </a:lnSpc>
              <a:spcBef>
                <a:spcPts val="0"/>
              </a:spcBef>
              <a:spcAft>
                <a:spcPts val="0"/>
              </a:spcAft>
              <a:buClrTx/>
              <a:buSzTx/>
              <a:buFontTx/>
              <a:buNone/>
              <a:tabLst/>
              <a:defRPr/>
            </a:pPr>
            <a:fld id="{D88C9D7A-CE64-B040-B9A2-1C7FA4025703}" type="slidenum">
              <a:rPr b="0" baseline="0" cap="none" i="0" kern="1200" kumimoji="0" lang="en-US" noProof="0" normalizeH="0" smtClean="0" spc="0" strike="noStrike" sz="1200" u="none">
                <a:ln>
                  <a:noFill/>
                </a:ln>
                <a:solidFill>
                  <a:srgbClr val="254992"/>
                </a:solidFill>
                <a:effectLst/>
                <a:uLnTx/>
                <a:uFillTx/>
                <a:latin charset="77" panose="020B0502020203020203" pitchFamily="34" typeface="Circe"/>
                <a:ea typeface="+mn-ea"/>
                <a:cs typeface="+mn-cs"/>
              </a:rPr>
              <a:pPr algn="r" defTabSz="914400" eaLnBrk="1" hangingPunct="1" indent="0" latinLnBrk="0" lvl="0" marL="0" marR="0" rtl="0">
                <a:lnSpc>
                  <a:spcPct val="100000"/>
                </a:lnSpc>
                <a:spcBef>
                  <a:spcPts val="0"/>
                </a:spcBef>
                <a:spcAft>
                  <a:spcPts val="0"/>
                </a:spcAft>
                <a:buClrTx/>
                <a:buSzTx/>
                <a:buFontTx/>
                <a:buNone/>
                <a:tabLst/>
                <a:defRPr/>
              </a:pPr>
              <a:t>102</a:t>
            </a:fld>
            <a:endParaRPr b="0" baseline="0" cap="none" dirty="0" i="0" kern="1200" kumimoji="0" lang="en-US" noProof="0" normalizeH="0" spc="0" strike="noStrike" sz="1200" u="none">
              <a:ln>
                <a:noFill/>
              </a:ln>
              <a:solidFill>
                <a:srgbClr val="254992"/>
              </a:solidFill>
              <a:effectLst/>
              <a:uLnTx/>
              <a:uFillTx/>
              <a:latin charset="77" panose="020B0502020203020203" pitchFamily="34" typeface="Circe"/>
              <a:ea typeface="+mn-ea"/>
              <a:cs typeface="+mn-cs"/>
            </a:endParaRPr>
          </a:p>
        </p:txBody>
      </p:sp>
      <p:sp>
        <p:nvSpPr>
          <p:cNvPr id="9" name="Rectangle 8">
            <a:extLst>
              <a:ext uri="{FF2B5EF4-FFF2-40B4-BE49-F238E27FC236}">
                <a16:creationId xmlns:a16="http://schemas.microsoft.com/office/drawing/2014/main" id="{9F1CDC95-16ED-5B11-19EA-9FD3F096DF90}"/>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sp>
        <p:nvSpPr>
          <p:cNvPr id="13" name="TextBox 12">
            <a:extLst>
              <a:ext uri="{FF2B5EF4-FFF2-40B4-BE49-F238E27FC236}">
                <a16:creationId xmlns:a16="http://schemas.microsoft.com/office/drawing/2014/main" id="{2A47E4AB-078B-A74E-318F-B1BB93570024}"/>
              </a:ext>
            </a:extLst>
          </p:cNvPr>
          <p:cNvSpPr txBox="1"/>
          <p:nvPr/>
        </p:nvSpPr>
        <p:spPr>
          <a:xfrm>
            <a:off x="467194" y="415387"/>
            <a:ext cx="11257612" cy="646331"/>
          </a:xfrm>
          <a:prstGeom prst="rect">
            <a:avLst/>
          </a:prstGeom>
          <a:noFill/>
        </p:spPr>
        <p:txBody>
          <a:bodyPr numCol="1" rtlCol="0" wrap="square">
            <a:spAutoFit/>
          </a:bodyPr>
          <a:lstStyle/>
          <a:p>
            <a:pPr algn="ctr"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3600" u="none">
                <a:ln>
                  <a:noFill/>
                </a:ln>
                <a:solidFill>
                  <a:srgbClr val="2F5591"/>
                </a:solidFill>
                <a:effectLst/>
                <a:uLnTx/>
                <a:uFillTx/>
                <a:latin charset="77" panose="020B0402020203020203" pitchFamily="34" typeface="Circe Light"/>
                <a:ea charset="0" panose="020B0306030504020204" pitchFamily="34" typeface="Open Sans Light"/>
                <a:cs charset="0" panose="020B0306030504020204" pitchFamily="34" typeface="Open Sans Light"/>
              </a:rPr>
              <a:t>DIRECT UNUSUBSIDIZED LOAN </a:t>
            </a:r>
            <a:r>
              <a:rPr b="0" baseline="0" cap="none" dirty="0" i="0" kern="1200" kumimoji="0" lang="en-US" noProof="0" normalizeH="0" spc="0" strike="noStrike" sz="3600" u="none">
                <a:ln>
                  <a:noFill/>
                </a:ln>
                <a:solidFill>
                  <a:srgbClr val="2F5591"/>
                </a:solidFill>
                <a:effectLst/>
                <a:uLnTx/>
                <a:uFillTx/>
                <a:latin charset="0" panose="020B0602020203020203" pitchFamily="34" typeface="Circe Bold"/>
                <a:ea charset="0" panose="020B0306030504020204" pitchFamily="34" typeface="Open Sans Extrabold"/>
                <a:cs charset="0" panose="020B0306030504020204" pitchFamily="34" typeface="Open Sans Extrabold"/>
              </a:rPr>
              <a:t>ONLY</a:t>
            </a:r>
            <a:endParaRPr b="0" baseline="0" cap="none" dirty="0" i="0" kern="1200" kumimoji="0" lang="en-US" noProof="0" normalizeH="0" spc="0" strike="noStrike" sz="3600" u="none">
              <a:ln>
                <a:noFill/>
              </a:ln>
              <a:solidFill>
                <a:prstClr val="white"/>
              </a:solidFill>
              <a:effectLst/>
              <a:uLnTx/>
              <a:uFillTx/>
              <a:latin charset="0" panose="020B0306030504020204" pitchFamily="34" typeface="Open Sans Light"/>
              <a:ea charset="0" panose="020B0306030504020204" pitchFamily="34" typeface="Open Sans Light"/>
              <a:cs charset="0" panose="020B0306030504020204" pitchFamily="34" typeface="Open Sans Light"/>
            </a:endParaRPr>
          </a:p>
        </p:txBody>
      </p:sp>
      <p:sp>
        <p:nvSpPr>
          <p:cNvPr id="11" name="TextBox 10">
            <a:extLst>
              <a:ext uri="{FF2B5EF4-FFF2-40B4-BE49-F238E27FC236}">
                <a16:creationId xmlns:a16="http://schemas.microsoft.com/office/drawing/2014/main" id="{4B532948-2B2B-2E61-E54F-3D2CD7C342FC}"/>
              </a:ext>
            </a:extLst>
          </p:cNvPr>
          <p:cNvSpPr txBox="1"/>
          <p:nvPr/>
        </p:nvSpPr>
        <p:spPr>
          <a:xfrm>
            <a:off x="175365" y="1716545"/>
            <a:ext cx="5592868" cy="4462760"/>
          </a:xfrm>
          <a:prstGeom prst="rect">
            <a:avLst/>
          </a:prstGeom>
          <a:noFill/>
        </p:spPr>
        <p:txBody>
          <a:bodyPr numCol="1" rtlCol="0" wrap="square">
            <a:spAutoFit/>
          </a:bodyPr>
          <a:lstStyle/>
          <a:p>
            <a:pPr algn="l" defTabSz="914400" eaLnBrk="1" hangingPunct="1" indent="-342900" latinLnBrk="0" lvl="0" marL="342900" marR="0" rtl="0">
              <a:lnSpc>
                <a:spcPct val="100000"/>
              </a:lnSpc>
              <a:spcBef>
                <a:spcPts val="0"/>
              </a:spcBef>
              <a:spcAft>
                <a:spcPts val="1200"/>
              </a:spcAft>
              <a:buClrTx/>
              <a:buSzTx/>
              <a:buFont charset="0" panose="020B0604020202020204" pitchFamily="34" typeface="Arial"/>
              <a:buChar char="•"/>
              <a:tabLst/>
              <a:defRPr/>
            </a:pPr>
            <a:r>
              <a:rPr b="0" baseline="0" cap="none" dirty="0" i="0" kern="1200" kumimoji="0" lang="en-US" noProof="0" normalizeH="0" spc="0" strike="noStrike" sz="2200" u="none">
                <a:ln>
                  <a:noFill/>
                </a:ln>
                <a:solidFill>
                  <a:srgbClr val="254992"/>
                </a:solidFill>
                <a:effectLst/>
                <a:uLnTx/>
                <a:uFillTx/>
                <a:latin charset="77" panose="020B0402020203020203" pitchFamily="34" typeface="Circe Light"/>
                <a:ea charset="0" panose="020B0306030504020204" pitchFamily="34" typeface="Open Sans Light"/>
                <a:cs charset="0" panose="020B0306030504020204" pitchFamily="34" typeface="Open Sans Light"/>
              </a:rPr>
              <a:t>The student is asked if they want a financial aid administrator to determine their eligibility for a Direct Unsubsidized Loan </a:t>
            </a:r>
            <a:r>
              <a:rPr b="0" baseline="0" cap="none" dirty="0" i="0" kern="1200" kumimoji="0" lang="en-US" noProof="0" normalizeH="0" spc="0" strike="noStrike" sz="2200" u="none">
                <a:ln>
                  <a:noFill/>
                </a:ln>
                <a:solidFill>
                  <a:srgbClr val="254992"/>
                </a:solidFill>
                <a:effectLst/>
                <a:uLnTx/>
                <a:uFillTx/>
                <a:latin charset="0" panose="020B0602020203020203" pitchFamily="34" typeface="Circe Bold"/>
                <a:ea charset="0" panose="020B0306030504020204" pitchFamily="34" typeface="Open Sans Light"/>
                <a:cs charset="0" panose="020B0306030504020204" pitchFamily="34" typeface="Open Sans Light"/>
              </a:rPr>
              <a:t>only </a:t>
            </a:r>
            <a:r>
              <a:rPr b="0" baseline="0" cap="none" dirty="0" i="0" kern="1200" kumimoji="0" lang="en-US" noProof="0" normalizeH="0" spc="0" strike="noStrike" sz="2200" u="none">
                <a:ln>
                  <a:noFill/>
                </a:ln>
                <a:solidFill>
                  <a:srgbClr val="254992"/>
                </a:solidFill>
                <a:effectLst/>
                <a:uLnTx/>
                <a:uFillTx/>
                <a:latin charset="0" panose="020B0402020203020203" pitchFamily="34" typeface="Circe Light"/>
                <a:ea charset="0" panose="020B0306030504020204" pitchFamily="34" typeface="Open Sans Light"/>
                <a:cs charset="0" panose="020B0306030504020204" pitchFamily="34" typeface="Open Sans Light"/>
              </a:rPr>
              <a:t>and not for other forms of financial aid.</a:t>
            </a:r>
            <a:r>
              <a:rPr b="0" baseline="0" cap="none" dirty="0" i="0" kern="1200" kumimoji="0" lang="en-US" noProof="0" normalizeH="0" spc="0" strike="noStrike" sz="2200" u="none">
                <a:ln>
                  <a:noFill/>
                </a:ln>
                <a:solidFill>
                  <a:srgbClr val="254992"/>
                </a:solidFill>
                <a:effectLst/>
                <a:uLnTx/>
                <a:uFillTx/>
                <a:latin charset="77" panose="020B0402020203020203" pitchFamily="34" typeface="Circe Light"/>
                <a:ea charset="0" panose="020B0306030504020204" pitchFamily="34" typeface="Open Sans Light"/>
                <a:cs charset="0" panose="020B0306030504020204" pitchFamily="34" typeface="Open Sans Light"/>
              </a:rPr>
              <a:t> </a:t>
            </a:r>
          </a:p>
          <a:p>
            <a:pPr algn="l" defTabSz="914400" eaLnBrk="1" hangingPunct="1" indent="-342900" latinLnBrk="0" lvl="0" marL="342900" marR="0" rtl="0">
              <a:lnSpc>
                <a:spcPct val="100000"/>
              </a:lnSpc>
              <a:spcBef>
                <a:spcPts val="0"/>
              </a:spcBef>
              <a:spcAft>
                <a:spcPts val="1200"/>
              </a:spcAft>
              <a:buClrTx/>
              <a:buSzTx/>
              <a:buFont charset="0" panose="020B0604020202020204" pitchFamily="34" typeface="Arial"/>
              <a:buChar char="•"/>
              <a:tabLst/>
              <a:defRPr/>
            </a:pPr>
            <a:r>
              <a:rPr b="0" baseline="0" cap="none" dirty="0" i="0" kern="1200" kumimoji="0" lang="en-US" noProof="0" normalizeH="0" spc="0" strike="noStrike" sz="2200" u="none">
                <a:ln>
                  <a:noFill/>
                </a:ln>
                <a:solidFill>
                  <a:srgbClr val="254992"/>
                </a:solidFill>
                <a:effectLst/>
                <a:uLnTx/>
                <a:uFillTx/>
                <a:latin charset="77" panose="020B0402020203020203" pitchFamily="34" typeface="Circe Light"/>
                <a:ea charset="0" panose="020B0306030504020204" pitchFamily="34" typeface="Open Sans Light"/>
                <a:cs charset="0" panose="020B0306030504020204" pitchFamily="34" typeface="Open Sans Light"/>
              </a:rPr>
              <a:t>Direct Unsubsidized Loans do not require students to demonstrate financial need. Students are responsible for paying the interest that accrues during all periods.</a:t>
            </a:r>
          </a:p>
          <a:p>
            <a:pPr algn="l" defTabSz="914400" eaLnBrk="1" hangingPunct="1" indent="-342900" latinLnBrk="0" lvl="0" marL="342900" marR="0" rtl="0">
              <a:lnSpc>
                <a:spcPct val="100000"/>
              </a:lnSpc>
              <a:spcBef>
                <a:spcPts val="0"/>
              </a:spcBef>
              <a:spcAft>
                <a:spcPts val="1200"/>
              </a:spcAft>
              <a:buClrTx/>
              <a:buSzTx/>
              <a:buFont charset="0" panose="020B0604020202020204" pitchFamily="34" typeface="Arial"/>
              <a:buChar char="•"/>
              <a:tabLst/>
              <a:defRPr/>
            </a:pPr>
            <a:r>
              <a:rPr b="0" baseline="0" cap="none" dirty="0" i="0" kern="1200" kumimoji="0" lang="en-US" noProof="0" normalizeH="0" spc="0" strike="noStrike" sz="2200" u="none">
                <a:ln>
                  <a:noFill/>
                </a:ln>
                <a:solidFill>
                  <a:srgbClr val="254992"/>
                </a:solidFill>
                <a:effectLst/>
                <a:uLnTx/>
                <a:uFillTx/>
                <a:latin charset="77" panose="020B0402020203020203" pitchFamily="34" typeface="Circe Light"/>
                <a:ea charset="0" panose="020B0306030504020204" pitchFamily="34" typeface="Open Sans Light"/>
                <a:cs charset="0" panose="020B0306030504020204" pitchFamily="34" typeface="Open Sans Light"/>
              </a:rPr>
              <a:t>This is an option if the student’s parents are unwilling to provide information. The student selects "No." </a:t>
            </a:r>
          </a:p>
        </p:txBody>
      </p:sp>
      <p:pic>
        <p:nvPicPr>
          <p:cNvPr descr="Screenshot that informs the student that, based on their answers in the previous section, they are determined to be a dependent student. Below that, the student is asked if they would like to apply for a Direct Unsubsidized Loan only. " id="3" name="Picture 2">
            <a:extLst>
              <a:ext uri="{FF2B5EF4-FFF2-40B4-BE49-F238E27FC236}">
                <a16:creationId xmlns:a16="http://schemas.microsoft.com/office/drawing/2014/main" id="{93F79422-13D8-6D9F-AFD4-71472B2B1B2A}"/>
              </a:ext>
            </a:extLst>
          </p:cNvPr>
          <p:cNvPicPr>
            <a:picLocks noChangeAspect="1"/>
          </p:cNvPicPr>
          <p:nvPr/>
        </p:nvPicPr>
        <p:blipFill rotWithShape="1">
          <a:blip r:embed="rId4"/>
          <a:srcRect t="10161"/>
          <a:stretch/>
        </p:blipFill>
        <p:spPr>
          <a:xfrm>
            <a:off x="5943597" y="1916011"/>
            <a:ext cx="6073035" cy="3598187"/>
          </a:xfrm>
          <a:prstGeom prst="rect">
            <a:avLst/>
          </a:prstGeom>
          <a:ln w="12700">
            <a:solidFill>
              <a:schemeClr val="tx1"/>
            </a:solidFill>
          </a:ln>
        </p:spPr>
      </p:pic>
    </p:spTree>
    <p:extLst>
      <p:ext uri="{BB962C8B-B14F-4D97-AF65-F5344CB8AC3E}">
        <p14:creationId xmlns:p14="http://schemas.microsoft.com/office/powerpoint/2010/main" val="295920381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E5AEE0F-AE2A-8F14-8462-B9385205E71E}"/>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sp>
        <p:nvSpPr>
          <p:cNvPr id="5" name="TextBox 4">
            <a:extLst>
              <a:ext uri="{FF2B5EF4-FFF2-40B4-BE49-F238E27FC236}">
                <a16:creationId xmlns:a16="http://schemas.microsoft.com/office/drawing/2014/main" id="{4FDE24A7-52D6-0734-CC2E-2317E893E6E3}"/>
              </a:ext>
            </a:extLst>
          </p:cNvPr>
          <p:cNvSpPr txBox="1"/>
          <p:nvPr/>
        </p:nvSpPr>
        <p:spPr>
          <a:xfrm>
            <a:off x="467194" y="415387"/>
            <a:ext cx="11257612" cy="646331"/>
          </a:xfrm>
          <a:prstGeom prst="rect">
            <a:avLst/>
          </a:prstGeom>
          <a:noFill/>
        </p:spPr>
        <p:txBody>
          <a:bodyPr numCol="1" rtlCol="0" wrap="square">
            <a:spAutoFit/>
          </a:bodyPr>
          <a:lstStyle/>
          <a:p>
            <a:pPr algn="ctr"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3600" u="none">
                <a:ln>
                  <a:noFill/>
                </a:ln>
                <a:solidFill>
                  <a:srgbClr val="2F5591"/>
                </a:solidFill>
                <a:effectLst/>
                <a:uLnTx/>
                <a:uFillTx/>
                <a:latin charset="0" panose="020B0402020203020203" pitchFamily="34" typeface="Circe Light"/>
                <a:ea charset="0" panose="020B0306030504020204" pitchFamily="34" typeface="Open Sans Light"/>
                <a:cs charset="0" panose="020B0306030504020204" pitchFamily="34" typeface="Open Sans Light"/>
              </a:rPr>
              <a:t>PARENTAL </a:t>
            </a:r>
            <a:r>
              <a:rPr b="0" baseline="0" cap="none" dirty="0" i="0" kern="1200" kumimoji="0" lang="en-US" noProof="0" normalizeH="0" spc="0" strike="noStrike" sz="3600" u="none">
                <a:ln>
                  <a:noFill/>
                </a:ln>
                <a:solidFill>
                  <a:srgbClr val="2F5591"/>
                </a:solidFill>
                <a:effectLst/>
                <a:uLnTx/>
                <a:uFillTx/>
                <a:latin charset="0" panose="020B0602020203020203" pitchFamily="34" typeface="Circe Bold"/>
                <a:ea charset="0" panose="020B0306030504020204" pitchFamily="34" typeface="Open Sans Light"/>
                <a:cs charset="0" panose="020B0306030504020204" pitchFamily="34" typeface="Open Sans Light"/>
              </a:rPr>
              <a:t>INFORMATION</a:t>
            </a:r>
            <a:endParaRPr b="0" baseline="0" cap="none" dirty="0" i="0" kern="1200" kumimoji="0" lang="en-US" noProof="0" normalizeH="0" spc="0" strike="noStrike" sz="4000" u="none">
              <a:ln>
                <a:noFill/>
              </a:ln>
              <a:solidFill>
                <a:prstClr val="white"/>
              </a:solidFill>
              <a:effectLst/>
              <a:uLnTx/>
              <a:uFillTx/>
              <a:latin charset="0" panose="020B0402020203020203" pitchFamily="34" typeface="Circe Light"/>
              <a:ea charset="0" panose="020B0306030504020204" pitchFamily="34" typeface="Open Sans Light"/>
              <a:cs charset="0" panose="020B0306030504020204" pitchFamily="34" typeface="Open Sans Light"/>
            </a:endParaRPr>
          </a:p>
        </p:txBody>
      </p:sp>
      <p:pic>
        <p:nvPicPr>
          <p:cNvPr id="8" name="Picture 2">
            <a:extLst>
              <a:ext uri="{FF2B5EF4-FFF2-40B4-BE49-F238E27FC236}">
                <a16:creationId xmlns:a16="http://schemas.microsoft.com/office/drawing/2014/main" id="{F4B49663-7636-AC60-1CF7-55B0BCE07158}"/>
              </a:ext>
            </a:extLst>
          </p:cNvPr>
          <p:cNvPicPr>
            <a:picLocks noChangeArrowheads="1" noChangeAspect="1"/>
          </p:cNvPicPr>
          <p:nvPr/>
        </p:nvPicPr>
        <p:blipFill>
          <a:blip cstate="email" r:embed="rId2">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1">
            <a:extLst>
              <a:ext uri="{FF2B5EF4-FFF2-40B4-BE49-F238E27FC236}">
                <a16:creationId xmlns:a16="http://schemas.microsoft.com/office/drawing/2014/main" id="{DB9CB12E-7BB0-4C47-FFE5-C2E3C0B8D1BC}"/>
              </a:ext>
            </a:extLst>
          </p:cNvPr>
          <p:cNvSpPr>
            <a:spLocks noGrp="1"/>
          </p:cNvSpPr>
          <p:nvPr>
            <p:ph idx="12" sz="quarter" type="sldNum"/>
          </p:nvPr>
        </p:nvSpPr>
        <p:spPr>
          <a:xfrm>
            <a:off x="9273435" y="6447155"/>
            <a:ext cx="2743200" cy="365125"/>
          </a:xfrm>
        </p:spPr>
        <p:txBody>
          <a:bodyPr numCol="1"/>
          <a:lstStyle/>
          <a:p>
            <a:pPr algn="r" defTabSz="914400" eaLnBrk="1" hangingPunct="1" indent="0" latinLnBrk="0" lvl="0" marL="0" marR="0" rtl="0">
              <a:lnSpc>
                <a:spcPct val="100000"/>
              </a:lnSpc>
              <a:spcBef>
                <a:spcPts val="0"/>
              </a:spcBef>
              <a:spcAft>
                <a:spcPts val="0"/>
              </a:spcAft>
              <a:buClrTx/>
              <a:buSzTx/>
              <a:buFontTx/>
              <a:buNone/>
              <a:tabLst/>
              <a:defRPr/>
            </a:pPr>
            <a:fld id="{D88C9D7A-CE64-B040-B9A2-1C7FA4025703}" type="slidenum">
              <a:rPr b="0" baseline="0" cap="none" i="0" kern="1200" kumimoji="0" lang="en-US" noProof="0" normalizeH="0" smtClean="0" spc="0" strike="noStrike" sz="1200" u="none">
                <a:ln>
                  <a:noFill/>
                </a:ln>
                <a:solidFill>
                  <a:srgbClr val="254992"/>
                </a:solidFill>
                <a:effectLst/>
                <a:uLnTx/>
                <a:uFillTx/>
                <a:latin charset="77" panose="020B0502020203020203" pitchFamily="34" typeface="Circe"/>
                <a:ea typeface="+mn-ea"/>
                <a:cs typeface="+mn-cs"/>
              </a:rPr>
              <a:pPr algn="r" defTabSz="914400" eaLnBrk="1" hangingPunct="1" indent="0" latinLnBrk="0" lvl="0" marL="0" marR="0" rtl="0">
                <a:lnSpc>
                  <a:spcPct val="100000"/>
                </a:lnSpc>
                <a:spcBef>
                  <a:spcPts val="0"/>
                </a:spcBef>
                <a:spcAft>
                  <a:spcPts val="0"/>
                </a:spcAft>
                <a:buClrTx/>
                <a:buSzTx/>
                <a:buFontTx/>
                <a:buNone/>
                <a:tabLst/>
                <a:defRPr/>
              </a:pPr>
              <a:t>103</a:t>
            </a:fld>
            <a:endParaRPr b="0" baseline="0" cap="none" dirty="0" i="0" kern="1200" kumimoji="0" lang="en-US" noProof="0" normalizeH="0" spc="0" strike="noStrike" sz="1200" u="none">
              <a:ln>
                <a:noFill/>
              </a:ln>
              <a:solidFill>
                <a:srgbClr val="254992"/>
              </a:solidFill>
              <a:effectLst/>
              <a:uLnTx/>
              <a:uFillTx/>
              <a:latin charset="77" panose="020B0502020203020203" pitchFamily="34" typeface="Circe"/>
              <a:ea typeface="+mn-ea"/>
              <a:cs typeface="+mn-cs"/>
            </a:endParaRPr>
          </a:p>
        </p:txBody>
      </p:sp>
      <p:sp>
        <p:nvSpPr>
          <p:cNvPr id="2" name="TextBox 1">
            <a:extLst>
              <a:ext uri="{FF2B5EF4-FFF2-40B4-BE49-F238E27FC236}">
                <a16:creationId xmlns:a16="http://schemas.microsoft.com/office/drawing/2014/main" id="{55A8221A-2382-3628-8A75-9FE34E4F7C7B}"/>
              </a:ext>
            </a:extLst>
          </p:cNvPr>
          <p:cNvSpPr txBox="1"/>
          <p:nvPr/>
        </p:nvSpPr>
        <p:spPr>
          <a:xfrm>
            <a:off x="467193" y="1700947"/>
            <a:ext cx="11257613" cy="4995214"/>
          </a:xfrm>
          <a:prstGeom prst="rect">
            <a:avLst/>
          </a:prstGeom>
          <a:noFill/>
        </p:spPr>
        <p:txBody>
          <a:bodyPr numCol="1" rtlCol="0" wrap="square">
            <a:spAutoFit/>
          </a:bodyPr>
          <a:lstStyle/>
          <a:p>
            <a:pPr algn="l" defTabSz="914400" eaLnBrk="1" hangingPunct="1" indent="-342900" latinLnBrk="0" lvl="1" marL="3474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800" u="none">
                <a:ln>
                  <a:noFill/>
                </a:ln>
                <a:solidFill>
                  <a:srgbClr val="2F5591"/>
                </a:solidFill>
                <a:effectLst/>
                <a:uLnTx/>
                <a:uFillTx/>
                <a:latin charset="0" panose="020B0402020203020203" pitchFamily="34" typeface="Circe Light"/>
                <a:ea typeface="+mn-ea"/>
                <a:cs typeface="+mn-cs"/>
              </a:rPr>
              <a:t>Skip if you are an independent student.</a:t>
            </a:r>
          </a:p>
          <a:p>
            <a:pPr algn="l" defTabSz="914400" eaLnBrk="1" hangingPunct="1" indent="-342900" latinLnBrk="0" lvl="1" marL="3474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800" u="none">
                <a:ln>
                  <a:noFill/>
                </a:ln>
                <a:solidFill>
                  <a:srgbClr val="2F5591"/>
                </a:solidFill>
                <a:effectLst/>
                <a:uLnTx/>
                <a:uFillTx/>
                <a:latin charset="0" panose="020B0402020203020203" pitchFamily="34" typeface="Circe Light"/>
                <a:ea typeface="+mn-ea"/>
                <a:cs typeface="+mn-cs"/>
              </a:rPr>
              <a:t>Whose information do you use?</a:t>
            </a:r>
          </a:p>
          <a:p>
            <a:pPr algn="l" defTabSz="914400" eaLnBrk="1" hangingPunct="1" indent="-342900" latinLnBrk="0" lvl="2" marL="8046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400" u="none">
                <a:ln>
                  <a:noFill/>
                </a:ln>
                <a:solidFill>
                  <a:srgbClr val="2F5591"/>
                </a:solidFill>
                <a:effectLst/>
                <a:uLnTx/>
                <a:uFillTx/>
                <a:latin charset="0" panose="020B0402020203020203" pitchFamily="34" typeface="Circe Light"/>
                <a:ea typeface="+mn-ea"/>
                <a:cs typeface="+mn-cs"/>
              </a:rPr>
              <a:t>“Contributor” is a new term that first appeared on the 2024–25 FAFSA® form. </a:t>
            </a:r>
          </a:p>
          <a:p>
            <a:pPr algn="l" defTabSz="914400" eaLnBrk="1" hangingPunct="1" indent="-342900" latinLnBrk="0" lvl="2" marL="8046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400" u="none">
                <a:ln>
                  <a:noFill/>
                </a:ln>
                <a:solidFill>
                  <a:srgbClr val="2F5591"/>
                </a:solidFill>
                <a:effectLst/>
                <a:uLnTx/>
                <a:uFillTx/>
                <a:latin charset="0" panose="020B0402020203020203" pitchFamily="34" typeface="Circe Light"/>
                <a:ea typeface="+mn-ea"/>
                <a:cs typeface="+mn-cs"/>
              </a:rPr>
              <a:t>A “contributor” refers to anyone (you, your spouse, your biological or adoptive parent, or your parent’s spouse) who’s asked to provide their information, consent and approval to have their federal tax information transferred automatically from the IRS into the FAFSA® form (more on that later), and signature on the FAFSA® form.</a:t>
            </a:r>
          </a:p>
          <a:p>
            <a:pPr algn="l" defTabSz="914400" eaLnBrk="1" hangingPunct="1" indent="-342900" latinLnBrk="0" lvl="2" marL="8046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400" u="none">
                <a:ln>
                  <a:noFill/>
                </a:ln>
                <a:solidFill>
                  <a:srgbClr val="2F5591"/>
                </a:solidFill>
                <a:effectLst/>
                <a:uLnTx/>
                <a:uFillTx/>
                <a:latin charset="0" panose="020B0402020203020203" pitchFamily="34" typeface="Circe Light"/>
                <a:ea typeface="+mn-ea"/>
                <a:cs typeface="+mn-cs"/>
              </a:rPr>
              <a:t>Note: Unless they’ve legally adopted you, your grandparents, foster parents, legal guardians, siblings, and aunts and uncles aren’t considered contributors—even if they help provide for or raise you.</a:t>
            </a:r>
            <a:endParaRPr b="0" baseline="0" cap="none" dirty="0" i="0" kern="1200" kumimoji="0" lang="en-US" noProof="0" normalizeH="0" spc="0" strike="noStrike" sz="2800" u="none">
              <a:ln>
                <a:noFill/>
              </a:ln>
              <a:solidFill>
                <a:srgbClr val="254992"/>
              </a:solidFill>
              <a:effectLst/>
              <a:uLnTx/>
              <a:uFillTx/>
              <a:latin charset="77" panose="020B0402020203020203" pitchFamily="34" typeface="Circe Light"/>
              <a:ea charset="0" panose="020B0306030504020204" pitchFamily="34" typeface="Open Sans Light"/>
              <a:cs charset="0" panose="020B0306030504020204" pitchFamily="34" typeface="Open Sans Light"/>
            </a:endParaRPr>
          </a:p>
          <a:p>
            <a:pPr algn="l" defTabSz="914400" eaLnBrk="1" hangingPunct="1" indent="-342900" latinLnBrk="0" lvl="2" marL="804672" marR="0" rtl="0">
              <a:lnSpc>
                <a:spcPct val="90000"/>
              </a:lnSpc>
              <a:spcBef>
                <a:spcPts val="0"/>
              </a:spcBef>
              <a:spcAft>
                <a:spcPts val="600"/>
              </a:spcAft>
              <a:buClrTx/>
              <a:buSzTx/>
              <a:buFont charset="0" panose="020B0604020202020204" pitchFamily="34" typeface="Arial"/>
              <a:buChar char="•"/>
              <a:tabLst/>
              <a:defRPr/>
            </a:pPr>
            <a:endParaRPr b="0" baseline="0" cap="none" dirty="0" i="0" kern="1200" kumimoji="0" lang="en-US" noProof="0" normalizeH="0" spc="0" strike="noStrike" sz="2400" u="none">
              <a:ln>
                <a:noFill/>
              </a:ln>
              <a:solidFill>
                <a:srgbClr val="2F5591"/>
              </a:solidFill>
              <a:effectLst/>
              <a:uLnTx/>
              <a:uFillTx/>
              <a:latin charset="0" panose="020B0402020203020203" pitchFamily="34" typeface="Circe Light"/>
              <a:ea typeface="+mn-ea"/>
              <a:cs typeface="+mn-cs"/>
            </a:endParaRPr>
          </a:p>
          <a:p>
            <a:pPr algn="l" defTabSz="914400" eaLnBrk="1" hangingPunct="1" indent="-342900" latinLnBrk="0" lvl="2" marL="804672" marR="0" rtl="0">
              <a:lnSpc>
                <a:spcPct val="90000"/>
              </a:lnSpc>
              <a:spcBef>
                <a:spcPts val="0"/>
              </a:spcBef>
              <a:spcAft>
                <a:spcPts val="600"/>
              </a:spcAft>
              <a:buClrTx/>
              <a:buSzTx/>
              <a:buFont charset="0" panose="020B0604020202020204" pitchFamily="34" typeface="Arial"/>
              <a:buChar char="•"/>
              <a:tabLst/>
              <a:defRPr/>
            </a:pPr>
            <a:endParaRPr b="0" baseline="0" cap="none" dirty="0" i="0" kern="1200" kumimoji="0" lang="en-US" noProof="0" normalizeH="0" spc="0" strike="noStrike" sz="2400" u="none">
              <a:ln>
                <a:noFill/>
              </a:ln>
              <a:solidFill>
                <a:srgbClr val="2F5591"/>
              </a:solidFill>
              <a:effectLst/>
              <a:uLnTx/>
              <a:uFillTx/>
              <a:latin charset="0" panose="020B0402020203020203" pitchFamily="34" typeface="Circe Light"/>
              <a:ea typeface="+mn-ea"/>
              <a:cs typeface="+mn-cs"/>
            </a:endParaRPr>
          </a:p>
        </p:txBody>
      </p:sp>
    </p:spTree>
    <p:extLst>
      <p:ext uri="{BB962C8B-B14F-4D97-AF65-F5344CB8AC3E}">
        <p14:creationId xmlns:p14="http://schemas.microsoft.com/office/powerpoint/2010/main" val="4991902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E5AEE0F-AE2A-8F14-8462-B9385205E71E}"/>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sp>
        <p:nvSpPr>
          <p:cNvPr id="5" name="TextBox 4">
            <a:extLst>
              <a:ext uri="{FF2B5EF4-FFF2-40B4-BE49-F238E27FC236}">
                <a16:creationId xmlns:a16="http://schemas.microsoft.com/office/drawing/2014/main" id="{4FDE24A7-52D6-0734-CC2E-2317E893E6E3}"/>
              </a:ext>
            </a:extLst>
          </p:cNvPr>
          <p:cNvSpPr txBox="1"/>
          <p:nvPr/>
        </p:nvSpPr>
        <p:spPr>
          <a:xfrm>
            <a:off x="467194" y="415387"/>
            <a:ext cx="11257612" cy="707886"/>
          </a:xfrm>
          <a:prstGeom prst="rect">
            <a:avLst/>
          </a:prstGeom>
          <a:noFill/>
        </p:spPr>
        <p:txBody>
          <a:bodyPr numCol="1" rtlCol="0" wrap="square">
            <a:spAutoFit/>
          </a:bodyPr>
          <a:lstStyle/>
          <a:p>
            <a:pPr algn="ctr"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3600" u="none">
                <a:ln>
                  <a:noFill/>
                </a:ln>
                <a:solidFill>
                  <a:srgbClr val="2F5591"/>
                </a:solidFill>
                <a:effectLst/>
                <a:uLnTx/>
                <a:uFillTx/>
                <a:latin charset="0" panose="020B0402020203020203" pitchFamily="34" typeface="Circe Light"/>
                <a:ea charset="0" panose="020B0306030504020204" pitchFamily="34" typeface="Open Sans Light"/>
                <a:cs charset="0" panose="020B0306030504020204" pitchFamily="34" typeface="Open Sans Light"/>
              </a:rPr>
              <a:t>INVITING CONTRIBUTORS TO THE </a:t>
            </a:r>
            <a:r>
              <a:rPr b="0" baseline="0" cap="none" dirty="0" i="0" kern="1200" kumimoji="0" lang="en-US" noProof="0" normalizeH="0" spc="0" strike="noStrike" sz="3600" u="none">
                <a:ln>
                  <a:noFill/>
                </a:ln>
                <a:solidFill>
                  <a:srgbClr val="2F5591"/>
                </a:solidFill>
                <a:effectLst/>
                <a:uLnTx/>
                <a:uFillTx/>
                <a:latin charset="0" panose="020B0602020203020203" pitchFamily="34" typeface="Circe Bold"/>
                <a:ea charset="0" panose="020B0306030504020204" pitchFamily="34" typeface="Open Sans Light"/>
                <a:cs charset="0" panose="020B0306030504020204" pitchFamily="34" typeface="Open Sans Light"/>
              </a:rPr>
              <a:t>FAFSA®</a:t>
            </a:r>
            <a:r>
              <a:rPr b="0" baseline="0" cap="none" dirty="0" i="0" kern="1200" kumimoji="0" lang="en-US" noProof="0" normalizeH="0" spc="0" strike="noStrike" sz="4000" u="none">
                <a:ln>
                  <a:noFill/>
                </a:ln>
                <a:solidFill>
                  <a:prstClr val="white"/>
                </a:solidFill>
                <a:effectLst/>
                <a:uLnTx/>
                <a:uFillTx/>
                <a:latin charset="0" panose="020B0602020203020203" pitchFamily="34" typeface="Circe Bold"/>
                <a:ea charset="0" panose="020B0306030504020204" pitchFamily="34" typeface="Open Sans Light"/>
                <a:cs charset="0" panose="020B0306030504020204" pitchFamily="34" typeface="Open Sans Light"/>
              </a:rPr>
              <a:t> </a:t>
            </a:r>
            <a:r>
              <a:rPr b="0" baseline="0" cap="none" dirty="0" i="0" kern="1200" kumimoji="0" lang="en-US" noProof="0" normalizeH="0" spc="0" strike="noStrike" sz="3600" u="none">
                <a:ln>
                  <a:noFill/>
                </a:ln>
                <a:solidFill>
                  <a:srgbClr val="2F5591"/>
                </a:solidFill>
                <a:effectLst/>
                <a:uLnTx/>
                <a:uFillTx/>
                <a:latin charset="0" panose="020B0602020203020203" pitchFamily="34" typeface="Circe Bold"/>
                <a:ea charset="0" panose="020B0306030504020204" pitchFamily="34" typeface="Open Sans Light"/>
                <a:cs charset="0" panose="020B0306030504020204" pitchFamily="34" typeface="Open Sans Light"/>
              </a:rPr>
              <a:t>FORM</a:t>
            </a:r>
            <a:endParaRPr b="0" baseline="0" cap="none" dirty="0" i="0" kern="1200" kumimoji="0" lang="en-US" noProof="0" normalizeH="0" spc="0" strike="noStrike" sz="4000" u="none">
              <a:ln>
                <a:noFill/>
              </a:ln>
              <a:solidFill>
                <a:prstClr val="white"/>
              </a:solidFill>
              <a:effectLst/>
              <a:uLnTx/>
              <a:uFillTx/>
              <a:latin charset="0" panose="020B0402020203020203" pitchFamily="34" typeface="Circe Light"/>
              <a:ea charset="0" panose="020B0306030504020204" pitchFamily="34" typeface="Open Sans Light"/>
              <a:cs charset="0" panose="020B0306030504020204" pitchFamily="34" typeface="Open Sans Light"/>
            </a:endParaRPr>
          </a:p>
        </p:txBody>
      </p:sp>
      <p:pic>
        <p:nvPicPr>
          <p:cNvPr id="8" name="Picture 2">
            <a:extLst>
              <a:ext uri="{FF2B5EF4-FFF2-40B4-BE49-F238E27FC236}">
                <a16:creationId xmlns:a16="http://schemas.microsoft.com/office/drawing/2014/main" id="{F4B49663-7636-AC60-1CF7-55B0BCE07158}"/>
              </a:ext>
            </a:extLst>
          </p:cNvPr>
          <p:cNvPicPr>
            <a:picLocks noChangeArrowheads="1" noChangeAspect="1"/>
          </p:cNvPicPr>
          <p:nvPr/>
        </p:nvPicPr>
        <p:blipFill>
          <a:blip cstate="email" r:embed="rId2">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1">
            <a:extLst>
              <a:ext uri="{FF2B5EF4-FFF2-40B4-BE49-F238E27FC236}">
                <a16:creationId xmlns:a16="http://schemas.microsoft.com/office/drawing/2014/main" id="{DB9CB12E-7BB0-4C47-FFE5-C2E3C0B8D1BC}"/>
              </a:ext>
            </a:extLst>
          </p:cNvPr>
          <p:cNvSpPr>
            <a:spLocks noGrp="1"/>
          </p:cNvSpPr>
          <p:nvPr>
            <p:ph idx="12" sz="quarter" type="sldNum"/>
          </p:nvPr>
        </p:nvSpPr>
        <p:spPr>
          <a:xfrm>
            <a:off x="9273435" y="6447155"/>
            <a:ext cx="2743200" cy="365125"/>
          </a:xfrm>
        </p:spPr>
        <p:txBody>
          <a:bodyPr numCol="1"/>
          <a:lstStyle/>
          <a:p>
            <a:pPr algn="r" defTabSz="914400" eaLnBrk="1" hangingPunct="1" indent="0" latinLnBrk="0" lvl="0" marL="0" marR="0" rtl="0">
              <a:lnSpc>
                <a:spcPct val="100000"/>
              </a:lnSpc>
              <a:spcBef>
                <a:spcPts val="0"/>
              </a:spcBef>
              <a:spcAft>
                <a:spcPts val="0"/>
              </a:spcAft>
              <a:buClrTx/>
              <a:buSzTx/>
              <a:buFontTx/>
              <a:buNone/>
              <a:tabLst/>
              <a:defRPr/>
            </a:pPr>
            <a:fld id="{D88C9D7A-CE64-B040-B9A2-1C7FA4025703}" type="slidenum">
              <a:rPr b="0" baseline="0" cap="none" i="0" kern="1200" kumimoji="0" lang="en-US" noProof="0" normalizeH="0" smtClean="0" spc="0" strike="noStrike" sz="1200" u="none">
                <a:ln>
                  <a:noFill/>
                </a:ln>
                <a:solidFill>
                  <a:srgbClr val="254992"/>
                </a:solidFill>
                <a:effectLst/>
                <a:uLnTx/>
                <a:uFillTx/>
                <a:latin charset="77" panose="020B0502020203020203" pitchFamily="34" typeface="Circe"/>
                <a:ea typeface="+mn-ea"/>
                <a:cs typeface="+mn-cs"/>
              </a:rPr>
              <a:pPr algn="r" defTabSz="914400" eaLnBrk="1" hangingPunct="1" indent="0" latinLnBrk="0" lvl="0" marL="0" marR="0" rtl="0">
                <a:lnSpc>
                  <a:spcPct val="100000"/>
                </a:lnSpc>
                <a:spcBef>
                  <a:spcPts val="0"/>
                </a:spcBef>
                <a:spcAft>
                  <a:spcPts val="0"/>
                </a:spcAft>
                <a:buClrTx/>
                <a:buSzTx/>
                <a:buFontTx/>
                <a:buNone/>
                <a:tabLst/>
                <a:defRPr/>
              </a:pPr>
              <a:t>104</a:t>
            </a:fld>
            <a:endParaRPr b="0" baseline="0" cap="none" dirty="0" i="0" kern="1200" kumimoji="0" lang="en-US" noProof="0" normalizeH="0" spc="0" strike="noStrike" sz="1200" u="none">
              <a:ln>
                <a:noFill/>
              </a:ln>
              <a:solidFill>
                <a:srgbClr val="254992"/>
              </a:solidFill>
              <a:effectLst/>
              <a:uLnTx/>
              <a:uFillTx/>
              <a:latin charset="77" panose="020B0502020203020203" pitchFamily="34" typeface="Circe"/>
              <a:ea typeface="+mn-ea"/>
              <a:cs typeface="+mn-cs"/>
            </a:endParaRPr>
          </a:p>
        </p:txBody>
      </p:sp>
      <p:sp>
        <p:nvSpPr>
          <p:cNvPr id="7" name="TextBox 6">
            <a:extLst>
              <a:ext uri="{FF2B5EF4-FFF2-40B4-BE49-F238E27FC236}">
                <a16:creationId xmlns:a16="http://schemas.microsoft.com/office/drawing/2014/main" id="{81C7C1BB-4C58-C59F-070B-FB36A15C8C0E}"/>
              </a:ext>
            </a:extLst>
          </p:cNvPr>
          <p:cNvSpPr txBox="1"/>
          <p:nvPr/>
        </p:nvSpPr>
        <p:spPr>
          <a:xfrm>
            <a:off x="467194" y="1649930"/>
            <a:ext cx="11257612" cy="5195268"/>
          </a:xfrm>
          <a:prstGeom prst="rect">
            <a:avLst/>
          </a:prstGeom>
          <a:noFill/>
        </p:spPr>
        <p:txBody>
          <a:bodyPr numCol="1" rtlCol="0" wrap="square">
            <a:spAutoFit/>
          </a:bodyPr>
          <a:lstStyle/>
          <a:p>
            <a:pPr algn="l" defTabSz="914400" eaLnBrk="1" hangingPunct="1" latinLnBrk="0" lvl="1" marL="4572" marR="0" rtl="0">
              <a:lnSpc>
                <a:spcPct val="90000"/>
              </a:lnSpc>
              <a:spcBef>
                <a:spcPts val="0"/>
              </a:spcBef>
              <a:spcAft>
                <a:spcPts val="600"/>
              </a:spcAft>
              <a:buClrTx/>
              <a:buSzTx/>
              <a:tabLst/>
              <a:defRPr/>
            </a:pPr>
            <a:r>
              <a:rPr b="0" baseline="0" cap="none" dirty="0" i="0" kern="1200" kumimoji="0" lang="en-US" noProof="0" normalizeH="0" spc="0" strike="noStrike" sz="2800" u="none">
                <a:ln>
                  <a:noFill/>
                </a:ln>
                <a:solidFill>
                  <a:srgbClr val="2F5591"/>
                </a:solidFill>
                <a:effectLst/>
                <a:uLnTx/>
                <a:uFillTx/>
                <a:latin charset="0" panose="020B0402020203020203" pitchFamily="34" typeface="Circe Light"/>
                <a:ea typeface="+mn-ea"/>
                <a:cs typeface="+mn-cs"/>
              </a:rPr>
              <a:t>Whoever starts the FAFSA® first will need to identify the “contributors.”</a:t>
            </a:r>
          </a:p>
          <a:p>
            <a:pPr indent="-342900" lvl="2" marL="804672">
              <a:lnSpc>
                <a:spcPct val="90000"/>
              </a:lnSpc>
              <a:spcAft>
                <a:spcPts val="600"/>
              </a:spcAft>
              <a:buFont charset="0" panose="020B0604020202020204" pitchFamily="34" typeface="Arial"/>
              <a:buChar char="•"/>
              <a:defRPr/>
            </a:pPr>
            <a:r>
              <a:rPr dirty="0" lang="en-US" sz="2400">
                <a:solidFill>
                  <a:srgbClr val="2F5591"/>
                </a:solidFill>
                <a:latin charset="0" panose="020B0402020203020203" pitchFamily="34" typeface="Circe Light"/>
              </a:rPr>
              <a:t>Students completing a 2026–27 FAFSA® form will be able to invite a parent as a contributor simply by entering their email—instead of asking students for a contributor’s personally identifiable information—which will generate a unique, non-case sensitive code.</a:t>
            </a:r>
          </a:p>
          <a:p>
            <a:pPr indent="-342900" lvl="2" marL="804672">
              <a:lnSpc>
                <a:spcPct val="90000"/>
              </a:lnSpc>
              <a:spcAft>
                <a:spcPts val="600"/>
              </a:spcAft>
              <a:buFont charset="0" panose="020B0604020202020204" pitchFamily="34" typeface="Arial"/>
              <a:buChar char="•"/>
              <a:defRPr/>
            </a:pPr>
            <a:r>
              <a:rPr b="0" baseline="0" cap="none" dirty="0" i="0" kern="1200" kumimoji="0" lang="en-US" noProof="0" normalizeH="0" spc="0" strike="noStrike" sz="2400" u="none">
                <a:ln>
                  <a:noFill/>
                </a:ln>
                <a:solidFill>
                  <a:srgbClr val="2F5591"/>
                </a:solidFill>
                <a:effectLst/>
                <a:uLnTx/>
                <a:uFillTx/>
                <a:latin charset="0" panose="020B0402020203020203" pitchFamily="34" typeface="Circe Light"/>
                <a:ea typeface="+mn-ea"/>
                <a:cs typeface="+mn-cs"/>
              </a:rPr>
              <a:t>The code will be sent to the parent by email. They will be directed to accept the invite by entering the code on an “Accept an Invite” page that can be accessed by email or StudentAid.gov once they are logged in. </a:t>
            </a:r>
          </a:p>
          <a:p>
            <a:pPr indent="-342900" lvl="2" marL="804672">
              <a:lnSpc>
                <a:spcPct val="90000"/>
              </a:lnSpc>
              <a:spcAft>
                <a:spcPts val="600"/>
              </a:spcAft>
              <a:buFont charset="0" panose="020B0604020202020204" pitchFamily="34" typeface="Arial"/>
              <a:buChar char="•"/>
              <a:defRPr/>
            </a:pPr>
            <a:r>
              <a:rPr b="0" baseline="0" cap="none" dirty="0" i="0" kern="1200" kumimoji="0" lang="en-US" noProof="0" normalizeH="0" spc="0" strike="noStrike" sz="2400" u="none">
                <a:ln>
                  <a:noFill/>
                </a:ln>
                <a:solidFill>
                  <a:srgbClr val="2F5591"/>
                </a:solidFill>
                <a:effectLst/>
                <a:uLnTx/>
                <a:uFillTx/>
                <a:latin charset="0" panose="020B0402020203020203" pitchFamily="34" typeface="Circe Light"/>
                <a:ea typeface="+mn-ea"/>
                <a:cs typeface="+mn-cs"/>
              </a:rPr>
              <a:t>If a contributor begins a FAFSA® on behalf of a student, they will use the existing process to invite the student to the form. In that case, the student must have a StudentAid.gov account and will be linked immediately to the application upon being invited.</a:t>
            </a:r>
          </a:p>
          <a:p>
            <a:pPr algn="l" defTabSz="914400" eaLnBrk="1" hangingPunct="1" latinLnBrk="0" lvl="1" marL="4572" marR="0" rtl="0">
              <a:lnSpc>
                <a:spcPct val="90000"/>
              </a:lnSpc>
              <a:spcBef>
                <a:spcPts val="0"/>
              </a:spcBef>
              <a:spcAft>
                <a:spcPts val="600"/>
              </a:spcAft>
              <a:buClrTx/>
              <a:buSzTx/>
              <a:tabLst/>
              <a:defRPr/>
            </a:pPr>
            <a:endParaRPr b="0" baseline="0" cap="none" dirty="0" i="0" kern="1200" kumimoji="0" lang="en-US" noProof="0" normalizeH="0" spc="0" strike="noStrike" sz="2400" u="none">
              <a:ln>
                <a:noFill/>
              </a:ln>
              <a:solidFill>
                <a:srgbClr val="2F5591"/>
              </a:solidFill>
              <a:effectLst/>
              <a:uLnTx/>
              <a:uFillTx/>
              <a:latin charset="0" panose="020B0402020203020203" pitchFamily="34" typeface="Circe Light"/>
              <a:ea typeface="+mn-ea"/>
              <a:cs typeface="+mn-cs"/>
            </a:endParaRPr>
          </a:p>
          <a:p>
            <a:pPr algn="l" defTabSz="914400" eaLnBrk="1" hangingPunct="1" indent="0" latinLnBrk="0" lvl="1" marL="4572" marR="0" rtl="0">
              <a:lnSpc>
                <a:spcPct val="90000"/>
              </a:lnSpc>
              <a:spcBef>
                <a:spcPts val="0"/>
              </a:spcBef>
              <a:spcAft>
                <a:spcPts val="600"/>
              </a:spcAft>
              <a:buClrTx/>
              <a:buSzTx/>
              <a:buFontTx/>
              <a:buNone/>
              <a:tabLst/>
              <a:defRPr/>
            </a:pPr>
            <a:endParaRPr b="0" baseline="0" cap="none" dirty="0" i="0" kern="1200" kumimoji="0" lang="en-US" noProof="0" normalizeH="0" spc="0" strike="noStrike" sz="2400" u="none">
              <a:ln>
                <a:noFill/>
              </a:ln>
              <a:solidFill>
                <a:srgbClr val="2F5591"/>
              </a:solidFill>
              <a:effectLst/>
              <a:uLnTx/>
              <a:uFillTx/>
              <a:latin charset="0" panose="020B0402020203020203" pitchFamily="34" typeface="Circe Light"/>
              <a:ea typeface="+mn-ea"/>
              <a:cs typeface="+mn-cs"/>
            </a:endParaRPr>
          </a:p>
        </p:txBody>
      </p:sp>
    </p:spTree>
    <p:extLst>
      <p:ext uri="{BB962C8B-B14F-4D97-AF65-F5344CB8AC3E}">
        <p14:creationId xmlns:p14="http://schemas.microsoft.com/office/powerpoint/2010/main" val="226728096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E5AEE0F-AE2A-8F14-8462-B9385205E71E}"/>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sp>
        <p:nvSpPr>
          <p:cNvPr id="5" name="TextBox 4">
            <a:extLst>
              <a:ext uri="{FF2B5EF4-FFF2-40B4-BE49-F238E27FC236}">
                <a16:creationId xmlns:a16="http://schemas.microsoft.com/office/drawing/2014/main" id="{4FDE24A7-52D6-0734-CC2E-2317E893E6E3}"/>
              </a:ext>
            </a:extLst>
          </p:cNvPr>
          <p:cNvSpPr txBox="1"/>
          <p:nvPr/>
        </p:nvSpPr>
        <p:spPr>
          <a:xfrm>
            <a:off x="467194" y="415387"/>
            <a:ext cx="11257612" cy="646331"/>
          </a:xfrm>
          <a:prstGeom prst="rect">
            <a:avLst/>
          </a:prstGeom>
          <a:noFill/>
        </p:spPr>
        <p:txBody>
          <a:bodyPr numCol="1" rtlCol="0" wrap="square">
            <a:spAutoFit/>
          </a:bodyPr>
          <a:lstStyle/>
          <a:p>
            <a:pPr algn="ctr"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3600" u="none">
                <a:ln>
                  <a:noFill/>
                </a:ln>
                <a:solidFill>
                  <a:srgbClr val="2F5591"/>
                </a:solidFill>
                <a:effectLst/>
                <a:uLnTx/>
                <a:uFillTx/>
                <a:latin charset="0" panose="020B0402020203020203" pitchFamily="34" typeface="Circe Light"/>
                <a:ea charset="0" panose="020B0306030504020204" pitchFamily="34" typeface="Open Sans Light"/>
                <a:cs charset="0" panose="020B0306030504020204" pitchFamily="34" typeface="Open Sans Light"/>
              </a:rPr>
              <a:t>PARENTAL: </a:t>
            </a:r>
            <a:r>
              <a:rPr b="0" baseline="0" cap="none" dirty="0" i="0" kern="1200" kumimoji="0" lang="en-US" noProof="0" normalizeH="0" spc="0" strike="noStrike" sz="3600" u="none">
                <a:ln>
                  <a:noFill/>
                </a:ln>
                <a:solidFill>
                  <a:srgbClr val="2F5591"/>
                </a:solidFill>
                <a:effectLst/>
                <a:uLnTx/>
                <a:uFillTx/>
                <a:latin charset="0" panose="020B0602020203020203" pitchFamily="34" typeface="Circe Bold"/>
                <a:ea charset="0" panose="020B0306030504020204" pitchFamily="34" typeface="Open Sans Light"/>
                <a:cs charset="0" panose="020B0306030504020204" pitchFamily="34" typeface="Open Sans Light"/>
              </a:rPr>
              <a:t>DEMOGRAPHICS</a:t>
            </a:r>
            <a:endParaRPr b="0" baseline="0" cap="none" dirty="0" i="0" kern="1200" kumimoji="0" lang="en-US" noProof="0" normalizeH="0" spc="0" strike="noStrike" sz="4000" u="none">
              <a:ln>
                <a:noFill/>
              </a:ln>
              <a:solidFill>
                <a:prstClr val="white"/>
              </a:solidFill>
              <a:effectLst/>
              <a:uLnTx/>
              <a:uFillTx/>
              <a:latin charset="0" panose="020B0402020203020203" pitchFamily="34" typeface="Circe Light"/>
              <a:ea charset="0" panose="020B0306030504020204" pitchFamily="34" typeface="Open Sans Light"/>
              <a:cs charset="0" panose="020B0306030504020204" pitchFamily="34" typeface="Open Sans Light"/>
            </a:endParaRPr>
          </a:p>
        </p:txBody>
      </p:sp>
      <p:pic>
        <p:nvPicPr>
          <p:cNvPr id="8" name="Picture 2">
            <a:extLst>
              <a:ext uri="{FF2B5EF4-FFF2-40B4-BE49-F238E27FC236}">
                <a16:creationId xmlns:a16="http://schemas.microsoft.com/office/drawing/2014/main" id="{F4B49663-7636-AC60-1CF7-55B0BCE07158}"/>
              </a:ext>
            </a:extLst>
          </p:cNvPr>
          <p:cNvPicPr>
            <a:picLocks noChangeArrowheads="1" noChangeAspect="1"/>
          </p:cNvPicPr>
          <p:nvPr/>
        </p:nvPicPr>
        <p:blipFill>
          <a:blip cstate="email" r:embed="rId2">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1">
            <a:extLst>
              <a:ext uri="{FF2B5EF4-FFF2-40B4-BE49-F238E27FC236}">
                <a16:creationId xmlns:a16="http://schemas.microsoft.com/office/drawing/2014/main" id="{DB9CB12E-7BB0-4C47-FFE5-C2E3C0B8D1BC}"/>
              </a:ext>
            </a:extLst>
          </p:cNvPr>
          <p:cNvSpPr>
            <a:spLocks noGrp="1"/>
          </p:cNvSpPr>
          <p:nvPr>
            <p:ph idx="12" sz="quarter" type="sldNum"/>
          </p:nvPr>
        </p:nvSpPr>
        <p:spPr>
          <a:xfrm>
            <a:off x="9273435" y="6447155"/>
            <a:ext cx="2743200" cy="365125"/>
          </a:xfrm>
        </p:spPr>
        <p:txBody>
          <a:bodyPr numCol="1"/>
          <a:lstStyle/>
          <a:p>
            <a:pPr algn="r" defTabSz="914400" eaLnBrk="1" hangingPunct="1" indent="0" latinLnBrk="0" lvl="0" marL="0" marR="0" rtl="0">
              <a:lnSpc>
                <a:spcPct val="100000"/>
              </a:lnSpc>
              <a:spcBef>
                <a:spcPts val="0"/>
              </a:spcBef>
              <a:spcAft>
                <a:spcPts val="0"/>
              </a:spcAft>
              <a:buClrTx/>
              <a:buSzTx/>
              <a:buFontTx/>
              <a:buNone/>
              <a:tabLst/>
              <a:defRPr/>
            </a:pPr>
            <a:fld id="{D88C9D7A-CE64-B040-B9A2-1C7FA4025703}" type="slidenum">
              <a:rPr b="0" baseline="0" cap="none" i="0" kern="1200" kumimoji="0" lang="en-US" noProof="0" normalizeH="0" smtClean="0" spc="0" strike="noStrike" sz="1200" u="none">
                <a:ln>
                  <a:noFill/>
                </a:ln>
                <a:solidFill>
                  <a:srgbClr val="254992"/>
                </a:solidFill>
                <a:effectLst/>
                <a:uLnTx/>
                <a:uFillTx/>
                <a:latin charset="77" panose="020B0502020203020203" pitchFamily="34" typeface="Circe"/>
                <a:ea typeface="+mn-ea"/>
                <a:cs typeface="+mn-cs"/>
              </a:rPr>
              <a:pPr algn="r" defTabSz="914400" eaLnBrk="1" hangingPunct="1" indent="0" latinLnBrk="0" lvl="0" marL="0" marR="0" rtl="0">
                <a:lnSpc>
                  <a:spcPct val="100000"/>
                </a:lnSpc>
                <a:spcBef>
                  <a:spcPts val="0"/>
                </a:spcBef>
                <a:spcAft>
                  <a:spcPts val="0"/>
                </a:spcAft>
                <a:buClrTx/>
                <a:buSzTx/>
                <a:buFontTx/>
                <a:buNone/>
                <a:tabLst/>
                <a:defRPr/>
              </a:pPr>
              <a:t>105</a:t>
            </a:fld>
            <a:endParaRPr b="0" baseline="0" cap="none" dirty="0" i="0" kern="1200" kumimoji="0" lang="en-US" noProof="0" normalizeH="0" spc="0" strike="noStrike" sz="1200" u="none">
              <a:ln>
                <a:noFill/>
              </a:ln>
              <a:solidFill>
                <a:srgbClr val="254992"/>
              </a:solidFill>
              <a:effectLst/>
              <a:uLnTx/>
              <a:uFillTx/>
              <a:latin charset="77" panose="020B0502020203020203" pitchFamily="34" typeface="Circe"/>
              <a:ea typeface="+mn-ea"/>
              <a:cs typeface="+mn-cs"/>
            </a:endParaRPr>
          </a:p>
        </p:txBody>
      </p:sp>
      <p:sp>
        <p:nvSpPr>
          <p:cNvPr id="2" name="TextBox 1">
            <a:extLst>
              <a:ext uri="{FF2B5EF4-FFF2-40B4-BE49-F238E27FC236}">
                <a16:creationId xmlns:a16="http://schemas.microsoft.com/office/drawing/2014/main" id="{55A8221A-2382-3628-8A75-9FE34E4F7C7B}"/>
              </a:ext>
            </a:extLst>
          </p:cNvPr>
          <p:cNvSpPr txBox="1"/>
          <p:nvPr/>
        </p:nvSpPr>
        <p:spPr>
          <a:xfrm>
            <a:off x="467193" y="1700947"/>
            <a:ext cx="11549442" cy="5416868"/>
          </a:xfrm>
          <a:prstGeom prst="rect">
            <a:avLst/>
          </a:prstGeom>
          <a:noFill/>
        </p:spPr>
        <p:txBody>
          <a:bodyPr numCol="1" rtlCol="0" wrap="square">
            <a:spAutoFit/>
          </a:bodyPr>
          <a:lstStyle/>
          <a:p>
            <a:pPr algn="l" defTabSz="914400" eaLnBrk="1" hangingPunct="1" indent="-342900" latinLnBrk="0" lvl="1" marL="3474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400" u="none">
                <a:ln>
                  <a:noFill/>
                </a:ln>
                <a:solidFill>
                  <a:srgbClr val="2F5591"/>
                </a:solidFill>
                <a:effectLst/>
                <a:uLnTx/>
                <a:uFillTx/>
                <a:latin charset="0" panose="020B0402020203020203" pitchFamily="34" typeface="Circe Light"/>
                <a:ea typeface="+mn-ea"/>
                <a:cs typeface="+mn-cs"/>
              </a:rPr>
              <a:t>You might need the following information:</a:t>
            </a:r>
          </a:p>
          <a:p>
            <a:pPr algn="l" defTabSz="914400" eaLnBrk="1" hangingPunct="1" indent="-342900" latinLnBrk="0" lvl="2" marL="8046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000" u="none">
                <a:ln>
                  <a:noFill/>
                </a:ln>
                <a:solidFill>
                  <a:srgbClr val="2F5591"/>
                </a:solidFill>
                <a:effectLst/>
                <a:uLnTx/>
                <a:uFillTx/>
                <a:latin charset="0" panose="020B0402020203020203" pitchFamily="34" typeface="Circe Light"/>
                <a:ea typeface="+mn-ea"/>
                <a:cs typeface="+mn-cs"/>
              </a:rPr>
              <a:t>Tax returns</a:t>
            </a:r>
          </a:p>
          <a:p>
            <a:pPr algn="l" defTabSz="914400" eaLnBrk="1" hangingPunct="1" indent="-342900" latinLnBrk="0" lvl="2" marL="8046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000" u="none">
                <a:ln>
                  <a:noFill/>
                </a:ln>
                <a:solidFill>
                  <a:srgbClr val="2F5591"/>
                </a:solidFill>
                <a:effectLst/>
                <a:uLnTx/>
                <a:uFillTx/>
                <a:latin charset="0" panose="020B0402020203020203" pitchFamily="34" typeface="Circe Light"/>
                <a:ea typeface="+mn-ea"/>
                <a:cs typeface="+mn-cs"/>
              </a:rPr>
              <a:t>Records of child support received</a:t>
            </a:r>
          </a:p>
          <a:p>
            <a:pPr algn="l" defTabSz="914400" eaLnBrk="1" hangingPunct="1" indent="-342900" latinLnBrk="0" lvl="2" marL="8046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000" u="none">
                <a:ln>
                  <a:noFill/>
                </a:ln>
                <a:solidFill>
                  <a:srgbClr val="2F5591"/>
                </a:solidFill>
                <a:effectLst/>
                <a:uLnTx/>
                <a:uFillTx/>
                <a:latin charset="0" panose="020B0402020203020203" pitchFamily="34" typeface="Circe Light"/>
                <a:ea typeface="+mn-ea"/>
                <a:cs typeface="+mn-cs"/>
              </a:rPr>
              <a:t>Current balances of cash, savings, and checking accounts</a:t>
            </a:r>
          </a:p>
          <a:p>
            <a:pPr algn="l" defTabSz="914400" eaLnBrk="1" hangingPunct="1" indent="-342900" latinLnBrk="0" lvl="2" marL="8046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000" u="none">
                <a:ln>
                  <a:noFill/>
                </a:ln>
                <a:solidFill>
                  <a:srgbClr val="2F5591"/>
                </a:solidFill>
                <a:effectLst/>
                <a:uLnTx/>
                <a:uFillTx/>
                <a:latin charset="0" panose="020B0402020203020203" pitchFamily="34" typeface="Circe Light"/>
                <a:ea typeface="+mn-ea"/>
                <a:cs typeface="+mn-cs"/>
              </a:rPr>
              <a:t>Net worth of investments, businesses, and farms</a:t>
            </a:r>
          </a:p>
          <a:p>
            <a:pPr algn="l" defTabSz="914400" eaLnBrk="1" hangingPunct="1" indent="-342900" latinLnBrk="0" lvl="1" marL="3474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400" u="none">
                <a:ln>
                  <a:noFill/>
                </a:ln>
                <a:solidFill>
                  <a:srgbClr val="254992"/>
                </a:solidFill>
                <a:effectLst/>
                <a:uLnTx/>
                <a:uFillTx/>
                <a:latin charset="77" panose="020B0402020203020203" pitchFamily="34" typeface="Circe Light"/>
                <a:ea charset="0" panose="020B0306030504020204" pitchFamily="34" typeface="Open Sans Light"/>
                <a:cs charset="0" panose="020B0306030504020204" pitchFamily="34" typeface="Open Sans Light"/>
              </a:rPr>
              <a:t>The number of family members in college is no longer a factor in the needs analysis.</a:t>
            </a:r>
          </a:p>
          <a:p>
            <a:pPr algn="l" defTabSz="914400" eaLnBrk="1" hangingPunct="1" indent="-342900" latinLnBrk="0" lvl="1" marL="3474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400" u="none">
                <a:ln>
                  <a:noFill/>
                </a:ln>
                <a:solidFill>
                  <a:srgbClr val="254992"/>
                </a:solidFill>
                <a:effectLst/>
                <a:uLnTx/>
                <a:uFillTx/>
                <a:latin charset="77" panose="020B0402020203020203" pitchFamily="34" typeface="Circe Light"/>
                <a:ea charset="0" panose="020B0306030504020204" pitchFamily="34" typeface="Open Sans Light"/>
                <a:cs charset="0" panose="020B0306030504020204" pitchFamily="34" typeface="Open Sans Light"/>
              </a:rPr>
              <a:t>Parent contributor’s residency</a:t>
            </a:r>
          </a:p>
          <a:p>
            <a:pPr algn="l" defTabSz="914400" eaLnBrk="1" hangingPunct="1" indent="-342900" latinLnBrk="0" lvl="1" marL="3474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400" u="none">
                <a:ln>
                  <a:noFill/>
                </a:ln>
                <a:solidFill>
                  <a:srgbClr val="254992"/>
                </a:solidFill>
                <a:effectLst/>
                <a:uLnTx/>
                <a:uFillTx/>
                <a:latin charset="77" panose="020B0402020203020203" pitchFamily="34" typeface="Circe Light"/>
                <a:ea charset="0" panose="020B0306030504020204" pitchFamily="34" typeface="Open Sans Light"/>
                <a:cs charset="0" panose="020B0306030504020204" pitchFamily="34" typeface="Open Sans Light"/>
              </a:rPr>
              <a:t>Parent contributor’s email address</a:t>
            </a:r>
          </a:p>
          <a:p>
            <a:pPr algn="l" defTabSz="914400" eaLnBrk="1" hangingPunct="1" indent="-342900" latinLnBrk="0" lvl="1" marL="3474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400" u="none">
                <a:ln>
                  <a:noFill/>
                </a:ln>
                <a:solidFill>
                  <a:srgbClr val="254992"/>
                </a:solidFill>
                <a:effectLst/>
                <a:uLnTx/>
                <a:uFillTx/>
                <a:latin charset="77" panose="020B0402020203020203" pitchFamily="34" typeface="Circe Light"/>
                <a:ea charset="0" panose="020B0306030504020204" pitchFamily="34" typeface="Open Sans Light"/>
                <a:cs charset="0" panose="020B0306030504020204" pitchFamily="34" typeface="Open Sans Light"/>
              </a:rPr>
              <a:t>The definition of family size has changed to align with the number of individuals reported as dependents on the applicant’s (if independent) or applicant’s parents’ (if dependent) U.S. tax return. </a:t>
            </a:r>
          </a:p>
          <a:p>
            <a:pPr algn="l" defTabSz="914400" eaLnBrk="1" hangingPunct="1" indent="-342900" latinLnBrk="0" lvl="2" marL="8046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000" u="none">
                <a:ln>
                  <a:noFill/>
                </a:ln>
                <a:solidFill>
                  <a:srgbClr val="254992"/>
                </a:solidFill>
                <a:effectLst/>
                <a:uLnTx/>
                <a:uFillTx/>
                <a:latin charset="77" panose="020B0402020203020203" pitchFamily="34" typeface="Circe Light"/>
                <a:ea charset="0" panose="020B0306030504020204" pitchFamily="34" typeface="Open Sans Light"/>
                <a:cs charset="0" panose="020B0306030504020204" pitchFamily="34" typeface="Open Sans Light"/>
              </a:rPr>
              <a:t>Applicants may update family size if it changes after filing the tax return.</a:t>
            </a:r>
          </a:p>
          <a:p>
            <a:pPr algn="l" defTabSz="914400" eaLnBrk="1" hangingPunct="1" indent="-342900" latinLnBrk="0" lvl="2" marL="804672" marR="0" rtl="0">
              <a:lnSpc>
                <a:spcPct val="90000"/>
              </a:lnSpc>
              <a:spcBef>
                <a:spcPts val="0"/>
              </a:spcBef>
              <a:spcAft>
                <a:spcPts val="600"/>
              </a:spcAft>
              <a:buClrTx/>
              <a:buSzTx/>
              <a:buFont charset="0" panose="020B0604020202020204" pitchFamily="34" typeface="Arial"/>
              <a:buChar char="•"/>
              <a:tabLst/>
              <a:defRPr/>
            </a:pPr>
            <a:endParaRPr b="0" baseline="0" cap="none" dirty="0" i="0" kern="1200" kumimoji="0" lang="en-US" noProof="0" normalizeH="0" spc="0" strike="noStrike" sz="2400" u="none">
              <a:ln>
                <a:noFill/>
              </a:ln>
              <a:solidFill>
                <a:srgbClr val="2F5591"/>
              </a:solidFill>
              <a:effectLst/>
              <a:uLnTx/>
              <a:uFillTx/>
              <a:latin charset="0" panose="020B0402020203020203" pitchFamily="34" typeface="Circe Light"/>
              <a:ea typeface="+mn-ea"/>
              <a:cs typeface="+mn-cs"/>
            </a:endParaRPr>
          </a:p>
          <a:p>
            <a:pPr algn="l" defTabSz="914400" eaLnBrk="1" hangingPunct="1" indent="-342900" latinLnBrk="0" lvl="2" marL="804672" marR="0" rtl="0">
              <a:lnSpc>
                <a:spcPct val="90000"/>
              </a:lnSpc>
              <a:spcBef>
                <a:spcPts val="0"/>
              </a:spcBef>
              <a:spcAft>
                <a:spcPts val="600"/>
              </a:spcAft>
              <a:buClrTx/>
              <a:buSzTx/>
              <a:buFont charset="0" panose="020B0604020202020204" pitchFamily="34" typeface="Arial"/>
              <a:buChar char="•"/>
              <a:tabLst/>
              <a:defRPr/>
            </a:pPr>
            <a:endParaRPr b="0" baseline="0" cap="none" dirty="0" i="0" kern="1200" kumimoji="0" lang="en-US" noProof="0" normalizeH="0" spc="0" strike="noStrike" sz="2400" u="none">
              <a:ln>
                <a:noFill/>
              </a:ln>
              <a:solidFill>
                <a:srgbClr val="2F5591"/>
              </a:solidFill>
              <a:effectLst/>
              <a:uLnTx/>
              <a:uFillTx/>
              <a:latin charset="0" panose="020B0402020203020203" pitchFamily="34" typeface="Circe Light"/>
              <a:ea typeface="+mn-ea"/>
              <a:cs typeface="+mn-cs"/>
            </a:endParaRPr>
          </a:p>
        </p:txBody>
      </p:sp>
    </p:spTree>
    <p:extLst>
      <p:ext uri="{BB962C8B-B14F-4D97-AF65-F5344CB8AC3E}">
        <p14:creationId xmlns:p14="http://schemas.microsoft.com/office/powerpoint/2010/main" val="20776996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B136109-AFDB-385C-7916-C18E1AA7EE16}"/>
              </a:ext>
            </a:extLst>
          </p:cNvPr>
          <p:cNvSpPr txBox="1"/>
          <p:nvPr/>
        </p:nvSpPr>
        <p:spPr>
          <a:xfrm>
            <a:off x="4969565" y="1681391"/>
            <a:ext cx="6632838" cy="5062924"/>
          </a:xfrm>
          <a:prstGeom prst="rect">
            <a:avLst/>
          </a:prstGeom>
          <a:noFill/>
        </p:spPr>
        <p:txBody>
          <a:bodyPr numCol="1" rtlCol="0" wrap="square">
            <a:spAutoFit/>
          </a:bodyPr>
          <a:lstStyle/>
          <a:p>
            <a:pPr algn="l" defTabSz="914400" eaLnBrk="1" hangingPunct="1" indent="-342900" latinLnBrk="0" lvl="0" marL="342900"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800" u="none">
                <a:ln>
                  <a:noFill/>
                </a:ln>
                <a:solidFill>
                  <a:srgbClr val="254992"/>
                </a:solidFill>
                <a:effectLst/>
                <a:uLnTx/>
                <a:uFillTx/>
                <a:latin charset="0" panose="020B0402020203020203" pitchFamily="34" typeface="Circe Light"/>
                <a:ea typeface="+mn-ea"/>
                <a:cs typeface="+mn-cs"/>
              </a:rPr>
              <a:t>All contributors must consent to the use of their Federal Tax Information (FTI) on the FAFSA®. </a:t>
            </a:r>
          </a:p>
          <a:p>
            <a:pPr algn="l" defTabSz="914400" eaLnBrk="1" hangingPunct="1" indent="-342900" latinLnBrk="0" lvl="1" marL="800100"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400" u="none">
                <a:ln>
                  <a:noFill/>
                </a:ln>
                <a:solidFill>
                  <a:srgbClr val="254992"/>
                </a:solidFill>
                <a:effectLst/>
                <a:uLnTx/>
                <a:uFillTx/>
                <a:latin charset="0" panose="020B0402020203020203" pitchFamily="34" typeface="Circe Light"/>
                <a:ea typeface="+mn-ea"/>
                <a:cs typeface="+mn-cs"/>
              </a:rPr>
              <a:t>This allows FSA to obtain your federal tax information automatically from the IRS to help you complete the FAFSA® form. </a:t>
            </a:r>
          </a:p>
          <a:p>
            <a:pPr algn="l" defTabSz="914400" eaLnBrk="1" hangingPunct="1" indent="-342900" latinLnBrk="0" lvl="1" marL="800100"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400" u="none">
                <a:ln>
                  <a:noFill/>
                </a:ln>
                <a:solidFill>
                  <a:srgbClr val="254992"/>
                </a:solidFill>
                <a:effectLst/>
                <a:uLnTx/>
                <a:uFillTx/>
                <a:latin charset="0" panose="020B0402020203020203" pitchFamily="34" typeface="Circe Light"/>
                <a:ea typeface="+mn-ea"/>
                <a:cs typeface="+mn-cs"/>
              </a:rPr>
              <a:t>An applicant or contributor can enter income and tax data manually on the FAFSA®.</a:t>
            </a:r>
          </a:p>
          <a:p>
            <a:pPr algn="l" defTabSz="914400" eaLnBrk="1" hangingPunct="1" indent="-342900" latinLnBrk="0" lvl="0" marL="342900"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800" u="none">
                <a:ln>
                  <a:noFill/>
                </a:ln>
                <a:solidFill>
                  <a:srgbClr val="254992"/>
                </a:solidFill>
                <a:effectLst/>
                <a:uLnTx/>
                <a:uFillTx/>
                <a:latin charset="0" panose="020B0402020203020203" pitchFamily="34" typeface="Circe Light"/>
                <a:ea typeface="+mn-ea"/>
                <a:cs typeface="+mn-cs"/>
              </a:rPr>
              <a:t>The student will not be eligible for federal student aid until all required contributors provide consent.</a:t>
            </a:r>
          </a:p>
          <a:p>
            <a:pPr algn="l" defTabSz="914400" eaLnBrk="1" hangingPunct="1" indent="-342900" latinLnBrk="0" lvl="0" marL="342900" marR="0" rtl="0">
              <a:lnSpc>
                <a:spcPct val="90000"/>
              </a:lnSpc>
              <a:spcBef>
                <a:spcPts val="0"/>
              </a:spcBef>
              <a:spcAft>
                <a:spcPts val="600"/>
              </a:spcAft>
              <a:buClrTx/>
              <a:buSzTx/>
              <a:buFont charset="0" panose="020B0604020202020204" pitchFamily="34" typeface="Arial"/>
              <a:buChar char="•"/>
              <a:tabLst/>
              <a:defRPr/>
            </a:pPr>
            <a:endParaRPr b="0" baseline="0" cap="none" dirty="0" i="0" kern="1200" kumimoji="0" lang="en-US" noProof="0" normalizeH="0" spc="0" strike="noStrike" sz="2400" u="none">
              <a:ln>
                <a:noFill/>
              </a:ln>
              <a:solidFill>
                <a:srgbClr val="254992"/>
              </a:solidFill>
              <a:effectLst/>
              <a:uLnTx/>
              <a:uFillTx/>
              <a:latin charset="0" panose="020B0402020203020203" pitchFamily="34" typeface="Circe Light"/>
              <a:ea typeface="+mn-ea"/>
              <a:cs typeface="+mn-cs"/>
            </a:endParaRPr>
          </a:p>
        </p:txBody>
      </p:sp>
      <p:pic>
        <p:nvPicPr>
          <p:cNvPr id="13" name="Picture 2">
            <a:extLst>
              <a:ext uri="{FF2B5EF4-FFF2-40B4-BE49-F238E27FC236}">
                <a16:creationId xmlns:a16="http://schemas.microsoft.com/office/drawing/2014/main" id="{02665535-50BF-FAD0-7E2F-01B862371C25}"/>
              </a:ext>
            </a:extLst>
          </p:cNvPr>
          <p:cNvPicPr>
            <a:picLocks noChangeArrowheads="1" noChangeAspect="1"/>
          </p:cNvPicPr>
          <p:nvPr/>
        </p:nvPicPr>
        <p:blipFill>
          <a:blip cstate="email" r:embed="rId2">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idx="12" sz="quarter" type="sldNum"/>
          </p:nvPr>
        </p:nvSpPr>
        <p:spPr>
          <a:xfrm>
            <a:off x="9273435" y="6447155"/>
            <a:ext cx="2743200" cy="365125"/>
          </a:xfrm>
        </p:spPr>
        <p:txBody>
          <a:bodyPr numCol="1"/>
          <a:lstStyle/>
          <a:p>
            <a:pPr algn="r" defTabSz="914400" eaLnBrk="1" hangingPunct="1" indent="0" latinLnBrk="0" lvl="0" marL="0" marR="0" rtl="0">
              <a:lnSpc>
                <a:spcPct val="100000"/>
              </a:lnSpc>
              <a:spcBef>
                <a:spcPts val="0"/>
              </a:spcBef>
              <a:spcAft>
                <a:spcPts val="0"/>
              </a:spcAft>
              <a:buClrTx/>
              <a:buSzTx/>
              <a:buFontTx/>
              <a:buNone/>
              <a:tabLst/>
              <a:defRPr/>
            </a:pPr>
            <a:fld id="{D88C9D7A-CE64-B040-B9A2-1C7FA4025703}" type="slidenum">
              <a:rPr b="0" baseline="0" cap="none" i="0" kern="1200" kumimoji="0" lang="en-US" noProof="0" normalizeH="0" smtClean="0" spc="0" strike="noStrike" sz="1200" u="none">
                <a:ln>
                  <a:noFill/>
                </a:ln>
                <a:solidFill>
                  <a:srgbClr val="254992"/>
                </a:solidFill>
                <a:effectLst/>
                <a:uLnTx/>
                <a:uFillTx/>
                <a:latin charset="77" panose="020B0502020203020203" pitchFamily="34" typeface="Circe"/>
                <a:ea typeface="+mn-ea"/>
                <a:cs typeface="+mn-cs"/>
              </a:rPr>
              <a:pPr algn="r" defTabSz="914400" eaLnBrk="1" hangingPunct="1" indent="0" latinLnBrk="0" lvl="0" marL="0" marR="0" rtl="0">
                <a:lnSpc>
                  <a:spcPct val="100000"/>
                </a:lnSpc>
                <a:spcBef>
                  <a:spcPts val="0"/>
                </a:spcBef>
                <a:spcAft>
                  <a:spcPts val="0"/>
                </a:spcAft>
                <a:buClrTx/>
                <a:buSzTx/>
                <a:buFontTx/>
                <a:buNone/>
                <a:tabLst/>
                <a:defRPr/>
              </a:pPr>
              <a:t>106</a:t>
            </a:fld>
            <a:endParaRPr b="0" baseline="0" cap="none" dirty="0" i="0" kern="1200" kumimoji="0" lang="en-US" noProof="0" normalizeH="0" spc="0" strike="noStrike" sz="1200" u="none">
              <a:ln>
                <a:noFill/>
              </a:ln>
              <a:solidFill>
                <a:srgbClr val="254992"/>
              </a:solidFill>
              <a:effectLst/>
              <a:uLnTx/>
              <a:uFillTx/>
              <a:latin charset="77" panose="020B0502020203020203" pitchFamily="34" typeface="Circe"/>
              <a:ea typeface="+mn-ea"/>
              <a:cs typeface="+mn-cs"/>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sp>
        <p:nvSpPr>
          <p:cNvPr id="9" name="TextBox 8">
            <a:extLst>
              <a:ext uri="{FF2B5EF4-FFF2-40B4-BE49-F238E27FC236}">
                <a16:creationId xmlns:a16="http://schemas.microsoft.com/office/drawing/2014/main" id="{9212C7E9-1E5F-8F46-F439-4140CCCF5554}"/>
              </a:ext>
            </a:extLst>
          </p:cNvPr>
          <p:cNvSpPr txBox="1"/>
          <p:nvPr/>
        </p:nvSpPr>
        <p:spPr>
          <a:xfrm>
            <a:off x="-2" y="475705"/>
            <a:ext cx="12192000" cy="646331"/>
          </a:xfrm>
          <a:prstGeom prst="rect">
            <a:avLst/>
          </a:prstGeom>
          <a:noFill/>
        </p:spPr>
        <p:txBody>
          <a:bodyPr numCol="1" rtlCol="0" wrap="square">
            <a:spAutoFit/>
          </a:bodyPr>
          <a:lstStyle/>
          <a:p>
            <a:pPr algn="ctr"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3600" u="none">
                <a:ln>
                  <a:noFill/>
                </a:ln>
                <a:solidFill>
                  <a:srgbClr val="2F5591"/>
                </a:solidFill>
                <a:effectLst/>
                <a:uLnTx/>
                <a:uFillTx/>
                <a:latin charset="77" panose="020B0402020203020203" pitchFamily="34" typeface="Circe Light"/>
                <a:ea charset="0" panose="020B0306030504020204" pitchFamily="34" typeface="Open Sans Light"/>
                <a:cs charset="0" panose="020B0306030504020204" pitchFamily="34" typeface="Open Sans Light"/>
              </a:rPr>
              <a:t>FEDERAL TAX</a:t>
            </a:r>
            <a:r>
              <a:rPr b="0" baseline="0" cap="none" dirty="0" i="0" kern="1200" kumimoji="0" lang="en-US" noProof="0" normalizeH="0" spc="0" strike="noStrike" sz="3600" u="none">
                <a:ln>
                  <a:noFill/>
                </a:ln>
                <a:solidFill>
                  <a:srgbClr val="2F5591"/>
                </a:solidFill>
                <a:effectLst/>
                <a:uLnTx/>
                <a:uFillTx/>
                <a:latin charset="0" panose="020B0402020203020203" pitchFamily="34" typeface="Circe Light"/>
                <a:ea charset="0" panose="020B0306030504020204" pitchFamily="34" typeface="Open Sans Light"/>
                <a:cs charset="0" panose="020B0306030504020204" pitchFamily="34" typeface="Open Sans Light"/>
              </a:rPr>
              <a:t> </a:t>
            </a:r>
            <a:r>
              <a:rPr b="0" baseline="0" cap="none" dirty="0" i="0" kern="1200" kumimoji="0" lang="en-US" noProof="0" normalizeH="0" spc="0" strike="noStrike" sz="3600" u="none">
                <a:ln>
                  <a:noFill/>
                </a:ln>
                <a:solidFill>
                  <a:srgbClr val="2F5591"/>
                </a:solidFill>
                <a:effectLst/>
                <a:uLnTx/>
                <a:uFillTx/>
                <a:latin charset="0" panose="020B0602020203020203" pitchFamily="34" typeface="Circe Bold"/>
                <a:ea charset="0" panose="020B0306030504020204" pitchFamily="34" typeface="Open Sans Light"/>
                <a:cs charset="0" panose="020B0306030504020204" pitchFamily="34" typeface="Open Sans Light"/>
              </a:rPr>
              <a:t>INFORMATION (FTI)</a:t>
            </a:r>
            <a:endParaRPr b="0" baseline="0" cap="none" dirty="0" i="0" kern="1200" kumimoji="0" lang="en-US" noProof="0" normalizeH="0" spc="0" strike="noStrike" sz="3600" u="none">
              <a:ln>
                <a:noFill/>
              </a:ln>
              <a:solidFill>
                <a:prstClr val="white"/>
              </a:solidFill>
              <a:effectLst/>
              <a:uLnTx/>
              <a:uFillTx/>
              <a:latin charset="0" panose="020B0602020203020203" pitchFamily="34" typeface="Circe Bold"/>
              <a:ea charset="0" panose="020B0306030504020204" pitchFamily="34" typeface="Open Sans Light"/>
              <a:cs charset="0" panose="020B0306030504020204" pitchFamily="34" typeface="Open Sans Light"/>
            </a:endParaRPr>
          </a:p>
        </p:txBody>
      </p:sp>
      <p:pic>
        <p:nvPicPr>
          <p:cNvPr id="2" name="Picture 1">
            <a:extLst>
              <a:ext uri="{FF2B5EF4-FFF2-40B4-BE49-F238E27FC236}">
                <a16:creationId xmlns:a16="http://schemas.microsoft.com/office/drawing/2014/main" id="{DC919635-9FDA-545B-900A-325632C676A0}"/>
              </a:ext>
            </a:extLst>
          </p:cNvPr>
          <p:cNvPicPr>
            <a:picLocks noChangeAspect="1"/>
          </p:cNvPicPr>
          <p:nvPr/>
        </p:nvPicPr>
        <p:blipFill>
          <a:blip r:embed="rId3"/>
          <a:stretch>
            <a:fillRect/>
          </a:stretch>
        </p:blipFill>
        <p:spPr>
          <a:xfrm>
            <a:off x="589597" y="1700420"/>
            <a:ext cx="4151069" cy="4468605"/>
          </a:xfrm>
          <a:prstGeom prst="rect">
            <a:avLst/>
          </a:prstGeom>
        </p:spPr>
      </p:pic>
    </p:spTree>
    <p:extLst>
      <p:ext uri="{BB962C8B-B14F-4D97-AF65-F5344CB8AC3E}">
        <p14:creationId xmlns:p14="http://schemas.microsoft.com/office/powerpoint/2010/main" val="377071241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descr="Your Guide to the FAFSA Application - OnToCollege" id="9218" name="Picture 2">
            <a:extLst>
              <a:ext uri="{FF2B5EF4-FFF2-40B4-BE49-F238E27FC236}">
                <a16:creationId xmlns:a16="http://schemas.microsoft.com/office/drawing/2014/main" id="{D6A1E5AE-D47F-6FEA-33BD-2E7DB2A48718}"/>
              </a:ext>
            </a:extLst>
          </p:cNvPr>
          <p:cNvPicPr>
            <a:picLocks noChangeArrowheads="1" noChangeAspect="1"/>
          </p:cNvPicPr>
          <p:nvPr/>
        </p:nvPicPr>
        <p:blipFill rotWithShape="1">
          <a:blip r:embed="rId2">
            <a:extLst>
              <a:ext uri="{28A0092B-C50C-407E-A947-70E740481C1C}">
                <a14:useLocalDpi xmlns:a14="http://schemas.microsoft.com/office/drawing/2010/main" val="0"/>
              </a:ext>
            </a:extLst>
          </a:blip>
          <a:srcRect r="34552"/>
          <a:stretch/>
        </p:blipFill>
        <p:spPr>
          <a:xfrm>
            <a:off x="0" y="1477088"/>
            <a:ext cx="4816545" cy="469191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19D7BC5A-6411-14D3-5608-B8F2054D3A86}"/>
              </a:ext>
            </a:extLst>
          </p:cNvPr>
          <p:cNvSpPr/>
          <p:nvPr/>
        </p:nvSpPr>
        <p:spPr>
          <a:xfrm>
            <a:off x="-2" y="1477096"/>
            <a:ext cx="4816547" cy="4691921"/>
          </a:xfrm>
          <a:prstGeom prst="rect">
            <a:avLst/>
          </a:prstGeom>
          <a:solidFill>
            <a:srgbClr val="2F559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dirty="0"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pic>
        <p:nvPicPr>
          <p:cNvPr id="13" name="Picture 2">
            <a:extLst>
              <a:ext uri="{FF2B5EF4-FFF2-40B4-BE49-F238E27FC236}">
                <a16:creationId xmlns:a16="http://schemas.microsoft.com/office/drawing/2014/main" id="{02665535-50BF-FAD0-7E2F-01B862371C25}"/>
              </a:ext>
            </a:extLst>
          </p:cNvPr>
          <p:cNvPicPr>
            <a:picLocks noChangeArrowheads="1" noChangeAspect="1"/>
          </p:cNvPicPr>
          <p:nvPr/>
        </p:nvPicPr>
        <p:blipFill>
          <a:blip cstate="email" r:embed="rId3">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idx="12" sz="quarter" type="sldNum"/>
          </p:nvPr>
        </p:nvSpPr>
        <p:spPr>
          <a:xfrm>
            <a:off x="9273435" y="6447155"/>
            <a:ext cx="2743200" cy="365125"/>
          </a:xfrm>
        </p:spPr>
        <p:txBody>
          <a:bodyPr numCol="1"/>
          <a:lstStyle/>
          <a:p>
            <a:pPr algn="r" defTabSz="914400" eaLnBrk="1" hangingPunct="1" indent="0" latinLnBrk="0" lvl="0" marL="0" marR="0" rtl="0">
              <a:lnSpc>
                <a:spcPct val="100000"/>
              </a:lnSpc>
              <a:spcBef>
                <a:spcPts val="0"/>
              </a:spcBef>
              <a:spcAft>
                <a:spcPts val="0"/>
              </a:spcAft>
              <a:buClrTx/>
              <a:buSzTx/>
              <a:buFontTx/>
              <a:buNone/>
              <a:tabLst/>
              <a:defRPr/>
            </a:pPr>
            <a:fld id="{D88C9D7A-CE64-B040-B9A2-1C7FA4025703}" type="slidenum">
              <a:rPr b="0" baseline="0" cap="none" i="0" kern="1200" kumimoji="0" lang="en-US" noProof="0" normalizeH="0" smtClean="0" spc="0" strike="noStrike" sz="1200" u="none">
                <a:ln>
                  <a:noFill/>
                </a:ln>
                <a:solidFill>
                  <a:srgbClr val="254992"/>
                </a:solidFill>
                <a:effectLst/>
                <a:uLnTx/>
                <a:uFillTx/>
                <a:latin charset="77" panose="020B0502020203020203" pitchFamily="34" typeface="Circe"/>
                <a:ea typeface="+mn-ea"/>
                <a:cs typeface="+mn-cs"/>
              </a:rPr>
              <a:pPr algn="r" defTabSz="914400" eaLnBrk="1" hangingPunct="1" indent="0" latinLnBrk="0" lvl="0" marL="0" marR="0" rtl="0">
                <a:lnSpc>
                  <a:spcPct val="100000"/>
                </a:lnSpc>
                <a:spcBef>
                  <a:spcPts val="0"/>
                </a:spcBef>
                <a:spcAft>
                  <a:spcPts val="0"/>
                </a:spcAft>
                <a:buClrTx/>
                <a:buSzTx/>
                <a:buFontTx/>
                <a:buNone/>
                <a:tabLst/>
                <a:defRPr/>
              </a:pPr>
              <a:t>107</a:t>
            </a:fld>
            <a:endParaRPr b="0" baseline="0" cap="none" dirty="0" i="0" kern="1200" kumimoji="0" lang="en-US" noProof="0" normalizeH="0" spc="0" strike="noStrike" sz="1200" u="none">
              <a:ln>
                <a:noFill/>
              </a:ln>
              <a:solidFill>
                <a:srgbClr val="254992"/>
              </a:solidFill>
              <a:effectLst/>
              <a:uLnTx/>
              <a:uFillTx/>
              <a:latin charset="77" panose="020B0502020203020203" pitchFamily="34" typeface="Circe"/>
              <a:ea typeface="+mn-ea"/>
              <a:cs typeface="+mn-cs"/>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sp>
        <p:nvSpPr>
          <p:cNvPr id="10" name="TextBox 9">
            <a:extLst>
              <a:ext uri="{FF2B5EF4-FFF2-40B4-BE49-F238E27FC236}">
                <a16:creationId xmlns:a16="http://schemas.microsoft.com/office/drawing/2014/main" id="{E95CC14A-1851-4419-7134-3A25D429EF0F}"/>
              </a:ext>
            </a:extLst>
          </p:cNvPr>
          <p:cNvSpPr txBox="1"/>
          <p:nvPr/>
        </p:nvSpPr>
        <p:spPr>
          <a:xfrm>
            <a:off x="467194" y="415387"/>
            <a:ext cx="11257612" cy="646331"/>
          </a:xfrm>
          <a:prstGeom prst="rect">
            <a:avLst/>
          </a:prstGeom>
          <a:noFill/>
        </p:spPr>
        <p:txBody>
          <a:bodyPr numCol="1" rtlCol="0" wrap="square">
            <a:spAutoFit/>
          </a:bodyPr>
          <a:lstStyle/>
          <a:p>
            <a:pPr algn="ctr"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3600" u="none">
                <a:ln>
                  <a:noFill/>
                </a:ln>
                <a:solidFill>
                  <a:srgbClr val="2F5591"/>
                </a:solidFill>
                <a:effectLst/>
                <a:uLnTx/>
                <a:uFillTx/>
                <a:latin charset="0" panose="020B0402020203020203" pitchFamily="34" typeface="Circe Light"/>
                <a:ea charset="0" panose="020B0306030504020204" pitchFamily="34" typeface="Open Sans Light"/>
                <a:cs charset="0" panose="020B0306030504020204" pitchFamily="34" typeface="Open Sans Light"/>
              </a:rPr>
              <a:t>STUDENTAID.GOV </a:t>
            </a:r>
            <a:r>
              <a:rPr b="0" baseline="0" cap="none" dirty="0" i="0" kern="1200" kumimoji="0" lang="en-US" noProof="0" normalizeH="0" spc="0" strike="noStrike" sz="3600" u="none">
                <a:ln>
                  <a:noFill/>
                </a:ln>
                <a:solidFill>
                  <a:srgbClr val="2F5591"/>
                </a:solidFill>
                <a:effectLst/>
                <a:uLnTx/>
                <a:uFillTx/>
                <a:latin charset="0" panose="020B0602020203020203" pitchFamily="34" typeface="Circe Bold"/>
                <a:ea charset="0" panose="020B0306030504020204" pitchFamily="34" typeface="Open Sans Light"/>
                <a:cs charset="0" panose="020B0306030504020204" pitchFamily="34" typeface="Open Sans Light"/>
              </a:rPr>
              <a:t>ACCOUNT (FSA ID)</a:t>
            </a:r>
            <a:endParaRPr b="0" baseline="0" cap="none" dirty="0" i="0" kern="1200" kumimoji="0" lang="en-US" noProof="0" normalizeH="0" spc="0" strike="noStrike" sz="4000" u="none">
              <a:ln>
                <a:noFill/>
              </a:ln>
              <a:solidFill>
                <a:prstClr val="white"/>
              </a:solidFill>
              <a:effectLst/>
              <a:uLnTx/>
              <a:uFillTx/>
              <a:latin charset="0" panose="020B0602020203020203" pitchFamily="34" typeface="Circe Bold"/>
              <a:ea charset="0" panose="020B0306030504020204" pitchFamily="34" typeface="Open Sans Light"/>
              <a:cs charset="0" panose="020B0306030504020204" pitchFamily="34" typeface="Open Sans Light"/>
            </a:endParaRPr>
          </a:p>
        </p:txBody>
      </p:sp>
      <p:sp>
        <p:nvSpPr>
          <p:cNvPr id="11" name="TextBox 10">
            <a:extLst>
              <a:ext uri="{FF2B5EF4-FFF2-40B4-BE49-F238E27FC236}">
                <a16:creationId xmlns:a16="http://schemas.microsoft.com/office/drawing/2014/main" id="{A8EC2D01-F5CC-EFDF-A0A2-6E217FCAA472}"/>
              </a:ext>
            </a:extLst>
          </p:cNvPr>
          <p:cNvSpPr txBox="1"/>
          <p:nvPr/>
        </p:nvSpPr>
        <p:spPr>
          <a:xfrm>
            <a:off x="4969564" y="1755238"/>
            <a:ext cx="7047071" cy="3045449"/>
          </a:xfrm>
          <a:prstGeom prst="rect">
            <a:avLst/>
          </a:prstGeom>
          <a:noFill/>
        </p:spPr>
        <p:txBody>
          <a:bodyPr numCol="1" rtlCol="0" wrap="square">
            <a:spAutoFit/>
          </a:bodyPr>
          <a:lstStyle/>
          <a:p>
            <a:pPr algn="l" defTabSz="914400" eaLnBrk="1" hangingPunct="1" indent="-342900" latinLnBrk="0" lvl="0" marL="342900"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400" u="none">
                <a:ln>
                  <a:noFill/>
                </a:ln>
                <a:solidFill>
                  <a:srgbClr val="254992"/>
                </a:solidFill>
                <a:effectLst/>
                <a:uLnTx/>
                <a:uFillTx/>
                <a:latin charset="0" panose="020B0402020203020203" pitchFamily="34" typeface="Circe Light"/>
                <a:ea typeface="+mn-ea"/>
                <a:cs typeface="+mn-cs"/>
              </a:rPr>
              <a:t>A StudentAid.gov account (FSA ID) allows students and parents to identify themselves electronically to access Federal Student Aid websites.</a:t>
            </a:r>
          </a:p>
          <a:p>
            <a:pPr algn="l" defTabSz="914400" eaLnBrk="1" hangingPunct="1" indent="-342900" latinLnBrk="0" lvl="1" marL="800100"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000" u="none">
                <a:ln>
                  <a:noFill/>
                </a:ln>
                <a:solidFill>
                  <a:srgbClr val="254992"/>
                </a:solidFill>
                <a:effectLst/>
                <a:uLnTx/>
                <a:uFillTx/>
                <a:latin charset="0" panose="020B0402020203020203" pitchFamily="34" typeface="Circe Light"/>
                <a:ea typeface="+mn-ea"/>
                <a:cs typeface="+mn-cs"/>
              </a:rPr>
              <a:t>FSA ID two-step verification will be required for everyone. </a:t>
            </a:r>
          </a:p>
          <a:p>
            <a:pPr algn="l" defTabSz="914400" eaLnBrk="1" hangingPunct="1" indent="-342900" latinLnBrk="0" lvl="1" marL="800100"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000" u="none">
                <a:ln>
                  <a:noFill/>
                </a:ln>
                <a:solidFill>
                  <a:srgbClr val="254992"/>
                </a:solidFill>
                <a:effectLst/>
                <a:uLnTx/>
                <a:uFillTx/>
                <a:latin charset="0" panose="020B0402020203020203" pitchFamily="34" typeface="Circe Light"/>
                <a:ea typeface="+mn-ea"/>
                <a:cs typeface="+mn-cs"/>
              </a:rPr>
              <a:t>Logging into a FAFSA® using student demographic information will no longer be possible. </a:t>
            </a:r>
          </a:p>
          <a:p>
            <a:pPr algn="l" defTabSz="914400" eaLnBrk="1" hangingPunct="1" indent="-342900" latinLnBrk="0" lvl="0" marL="342900" marR="0" rtl="0">
              <a:lnSpc>
                <a:spcPct val="90000"/>
              </a:lnSpc>
              <a:spcBef>
                <a:spcPts val="0"/>
              </a:spcBef>
              <a:spcAft>
                <a:spcPts val="600"/>
              </a:spcAft>
              <a:buClrTx/>
              <a:buSzTx/>
              <a:buFont charset="0" panose="020B0604020202020204" pitchFamily="34" typeface="Arial"/>
              <a:buChar char="•"/>
              <a:tabLst/>
              <a:defRPr/>
            </a:pPr>
            <a:endParaRPr b="0" baseline="0" cap="none" dirty="0" i="0" kern="1200" kumimoji="0" lang="en-US" noProof="0" normalizeH="0" spc="0" strike="noStrike" sz="2000" u="none">
              <a:ln>
                <a:noFill/>
              </a:ln>
              <a:solidFill>
                <a:srgbClr val="254992"/>
              </a:solidFill>
              <a:effectLst/>
              <a:uLnTx/>
              <a:uFillTx/>
              <a:latin charset="0" panose="020B0402020203020203" pitchFamily="34" typeface="Circe Light"/>
              <a:ea typeface="+mn-ea"/>
              <a:cs typeface="+mn-cs"/>
            </a:endParaRPr>
          </a:p>
        </p:txBody>
      </p:sp>
    </p:spTree>
    <p:extLst>
      <p:ext uri="{BB962C8B-B14F-4D97-AF65-F5344CB8AC3E}">
        <p14:creationId xmlns:p14="http://schemas.microsoft.com/office/powerpoint/2010/main" val="1131669429"/>
      </p:ext>
    </p:extLst>
  </p:cSld>
  <p:clrMapOvr>
    <a:masterClrMapping/>
  </p:clrMapOvr>
  <p:extLst>
    <p:ext uri="{6950BFC3-D8DA-4A85-94F7-54DA5524770B}">
      <p188:commentRel xmlns:p188="http://schemas.microsoft.com/office/powerpoint/2018/8/main" r:id="rId4"/>
    </p:ext>
  </p:extLs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02665535-50BF-FAD0-7E2F-01B862371C25}"/>
              </a:ext>
            </a:extLst>
          </p:cNvPr>
          <p:cNvPicPr>
            <a:picLocks noChangeArrowheads="1" noChangeAspect="1"/>
          </p:cNvPicPr>
          <p:nvPr/>
        </p:nvPicPr>
        <p:blipFill>
          <a:blip cstate="email" r:embed="rId2">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idx="12" sz="quarter" type="sldNum"/>
          </p:nvPr>
        </p:nvSpPr>
        <p:spPr>
          <a:xfrm>
            <a:off x="9273435" y="6447155"/>
            <a:ext cx="2743200" cy="365125"/>
          </a:xfrm>
        </p:spPr>
        <p:txBody>
          <a:bodyPr numCol="1"/>
          <a:lstStyle/>
          <a:p>
            <a:pPr algn="r" defTabSz="914400" eaLnBrk="1" hangingPunct="1" indent="0" latinLnBrk="0" lvl="0" marL="0" marR="0" rtl="0">
              <a:lnSpc>
                <a:spcPct val="100000"/>
              </a:lnSpc>
              <a:spcBef>
                <a:spcPts val="0"/>
              </a:spcBef>
              <a:spcAft>
                <a:spcPts val="0"/>
              </a:spcAft>
              <a:buClrTx/>
              <a:buSzTx/>
              <a:buFontTx/>
              <a:buNone/>
              <a:tabLst/>
              <a:defRPr/>
            </a:pPr>
            <a:fld id="{D88C9D7A-CE64-B040-B9A2-1C7FA4025703}" type="slidenum">
              <a:rPr b="0" baseline="0" cap="none" i="0" kern="1200" kumimoji="0" lang="en-US" noProof="0" normalizeH="0" smtClean="0" spc="0" strike="noStrike" sz="1200" u="none">
                <a:ln>
                  <a:noFill/>
                </a:ln>
                <a:solidFill>
                  <a:srgbClr val="254992"/>
                </a:solidFill>
                <a:effectLst/>
                <a:uLnTx/>
                <a:uFillTx/>
                <a:latin charset="77" panose="020B0502020203020203" pitchFamily="34" typeface="Circe"/>
                <a:ea typeface="+mn-ea"/>
                <a:cs typeface="+mn-cs"/>
              </a:rPr>
              <a:pPr algn="r" defTabSz="914400" eaLnBrk="1" hangingPunct="1" indent="0" latinLnBrk="0" lvl="0" marL="0" marR="0" rtl="0">
                <a:lnSpc>
                  <a:spcPct val="100000"/>
                </a:lnSpc>
                <a:spcBef>
                  <a:spcPts val="0"/>
                </a:spcBef>
                <a:spcAft>
                  <a:spcPts val="0"/>
                </a:spcAft>
                <a:buClrTx/>
                <a:buSzTx/>
                <a:buFontTx/>
                <a:buNone/>
                <a:tabLst/>
                <a:defRPr/>
              </a:pPr>
              <a:t>108</a:t>
            </a:fld>
            <a:endParaRPr b="0" baseline="0" cap="none" dirty="0" i="0" kern="1200" kumimoji="0" lang="en-US" noProof="0" normalizeH="0" spc="0" strike="noStrike" sz="1200" u="none">
              <a:ln>
                <a:noFill/>
              </a:ln>
              <a:solidFill>
                <a:srgbClr val="254992"/>
              </a:solidFill>
              <a:effectLst/>
              <a:uLnTx/>
              <a:uFillTx/>
              <a:latin charset="77" panose="020B0502020203020203" pitchFamily="34" typeface="Circe"/>
              <a:ea typeface="+mn-ea"/>
              <a:cs typeface="+mn-cs"/>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sp>
        <p:nvSpPr>
          <p:cNvPr id="10" name="TextBox 9">
            <a:extLst>
              <a:ext uri="{FF2B5EF4-FFF2-40B4-BE49-F238E27FC236}">
                <a16:creationId xmlns:a16="http://schemas.microsoft.com/office/drawing/2014/main" id="{E95CC14A-1851-4419-7134-3A25D429EF0F}"/>
              </a:ext>
            </a:extLst>
          </p:cNvPr>
          <p:cNvSpPr txBox="1"/>
          <p:nvPr/>
        </p:nvSpPr>
        <p:spPr>
          <a:xfrm>
            <a:off x="467194" y="415387"/>
            <a:ext cx="11257612" cy="646331"/>
          </a:xfrm>
          <a:prstGeom prst="rect">
            <a:avLst/>
          </a:prstGeom>
          <a:noFill/>
        </p:spPr>
        <p:txBody>
          <a:bodyPr numCol="1" rtlCol="0" wrap="square">
            <a:spAutoFit/>
          </a:bodyPr>
          <a:lstStyle/>
          <a:p>
            <a:pPr algn="ctr"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3600" u="none">
                <a:ln>
                  <a:noFill/>
                </a:ln>
                <a:solidFill>
                  <a:srgbClr val="2F5591"/>
                </a:solidFill>
                <a:effectLst/>
                <a:uLnTx/>
                <a:uFillTx/>
                <a:latin charset="0" panose="020B0402020203020203" pitchFamily="34" typeface="Circe Light"/>
                <a:ea charset="0" panose="020B0306030504020204" pitchFamily="34" typeface="Open Sans Light"/>
                <a:cs charset="0" panose="020B0306030504020204" pitchFamily="34" typeface="Open Sans Light"/>
              </a:rPr>
              <a:t>DO PARENTS NEED AN </a:t>
            </a:r>
            <a:r>
              <a:rPr b="0" baseline="0" cap="none" dirty="0" i="0" kern="1200" kumimoji="0" lang="en-US" noProof="0" normalizeH="0" spc="0" strike="noStrike" sz="3600" u="none">
                <a:ln>
                  <a:noFill/>
                </a:ln>
                <a:solidFill>
                  <a:srgbClr val="2F5591"/>
                </a:solidFill>
                <a:effectLst/>
                <a:uLnTx/>
                <a:uFillTx/>
                <a:latin charset="0" panose="020B0602020203020203" pitchFamily="34" typeface="Circe Bold"/>
                <a:ea charset="0" panose="020B0306030504020204" pitchFamily="34" typeface="Open Sans Light"/>
                <a:cs charset="0" panose="020B0306030504020204" pitchFamily="34" typeface="Open Sans Light"/>
              </a:rPr>
              <a:t>FSA ID?</a:t>
            </a:r>
            <a:endParaRPr b="0" baseline="0" cap="none" dirty="0" i="0" kern="1200" kumimoji="0" lang="en-US" noProof="0" normalizeH="0" spc="0" strike="noStrike" sz="4000" u="none">
              <a:ln>
                <a:noFill/>
              </a:ln>
              <a:solidFill>
                <a:prstClr val="white"/>
              </a:solidFill>
              <a:effectLst/>
              <a:uLnTx/>
              <a:uFillTx/>
              <a:latin charset="0" panose="020B0602020203020203" pitchFamily="34" typeface="Circe Bold"/>
              <a:ea charset="0" panose="020B0306030504020204" pitchFamily="34" typeface="Open Sans Light"/>
              <a:cs charset="0" panose="020B0306030504020204" pitchFamily="34" typeface="Open Sans Light"/>
            </a:endParaRPr>
          </a:p>
        </p:txBody>
      </p:sp>
      <p:sp>
        <p:nvSpPr>
          <p:cNvPr id="11" name="TextBox 10">
            <a:extLst>
              <a:ext uri="{FF2B5EF4-FFF2-40B4-BE49-F238E27FC236}">
                <a16:creationId xmlns:a16="http://schemas.microsoft.com/office/drawing/2014/main" id="{A8EC2D01-F5CC-EFDF-A0A2-6E217FCAA472}"/>
              </a:ext>
            </a:extLst>
          </p:cNvPr>
          <p:cNvSpPr txBox="1"/>
          <p:nvPr/>
        </p:nvSpPr>
        <p:spPr>
          <a:xfrm>
            <a:off x="467195" y="1755238"/>
            <a:ext cx="11257612" cy="4219617"/>
          </a:xfrm>
          <a:prstGeom prst="rect">
            <a:avLst/>
          </a:prstGeom>
          <a:noFill/>
        </p:spPr>
        <p:txBody>
          <a:bodyPr numCol="1" rtlCol="0" wrap="square">
            <a:spAutoFit/>
          </a:bodyPr>
          <a:lstStyle/>
          <a:p>
            <a:pPr algn="l" defTabSz="914400" eaLnBrk="1" hangingPunct="1" indent="-342900" latinLnBrk="0" lvl="0" marL="342900"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400" u="none">
                <a:ln>
                  <a:noFill/>
                </a:ln>
                <a:solidFill>
                  <a:srgbClr val="254992"/>
                </a:solidFill>
                <a:effectLst/>
                <a:uLnTx/>
                <a:uFillTx/>
                <a:latin charset="0" panose="020B0402020203020203" pitchFamily="34" typeface="Circe Light"/>
                <a:ea typeface="+mn-ea"/>
                <a:cs typeface="+mn-cs"/>
              </a:rPr>
              <a:t>If you’re a dependent student, then your parent will need an FSA ID to sign your Free Application for Federal Student Aid (FAFSA®) form electronically.</a:t>
            </a:r>
          </a:p>
          <a:p>
            <a:pPr algn="l" defTabSz="914400" eaLnBrk="1" hangingPunct="1" indent="0" latinLnBrk="0" lvl="0" marL="0" marR="0" rtl="0">
              <a:lnSpc>
                <a:spcPct val="90000"/>
              </a:lnSpc>
              <a:spcBef>
                <a:spcPts val="0"/>
              </a:spcBef>
              <a:spcAft>
                <a:spcPts val="600"/>
              </a:spcAft>
              <a:buClrTx/>
              <a:buSzTx/>
              <a:buFontTx/>
              <a:buNone/>
              <a:tabLst/>
              <a:defRPr/>
            </a:pPr>
            <a:endParaRPr b="0" baseline="0" cap="none" dirty="0" i="0" kern="1200" kumimoji="0" lang="en-US" noProof="0" normalizeH="0" spc="0" strike="noStrike" sz="2400" u="none">
              <a:ln>
                <a:noFill/>
              </a:ln>
              <a:solidFill>
                <a:srgbClr val="254992"/>
              </a:solidFill>
              <a:effectLst/>
              <a:uLnTx/>
              <a:uFillTx/>
              <a:latin charset="0" panose="020B0602020203020203" pitchFamily="34" typeface="Circe Bold"/>
              <a:ea typeface="+mn-ea"/>
              <a:cs typeface="+mn-cs"/>
            </a:endParaRPr>
          </a:p>
          <a:p>
            <a:pPr algn="l" defTabSz="914400" eaLnBrk="1" hangingPunct="1" indent="0" latinLnBrk="0" lvl="0" marL="0" marR="0" rtl="0">
              <a:lnSpc>
                <a:spcPct val="90000"/>
              </a:lnSpc>
              <a:spcBef>
                <a:spcPts val="0"/>
              </a:spcBef>
              <a:spcAft>
                <a:spcPts val="600"/>
              </a:spcAft>
              <a:buClrTx/>
              <a:buSzTx/>
              <a:buFontTx/>
              <a:buNone/>
              <a:tabLst/>
              <a:defRPr/>
            </a:pPr>
            <a:r>
              <a:rPr b="0" baseline="0" cap="none" dirty="0" i="0" kern="1200" kumimoji="0" lang="en-US" noProof="0" normalizeH="0" spc="0" strike="noStrike" sz="2400" u="none">
                <a:ln>
                  <a:noFill/>
                </a:ln>
                <a:solidFill>
                  <a:srgbClr val="254992"/>
                </a:solidFill>
                <a:effectLst/>
                <a:uLnTx/>
                <a:uFillTx/>
                <a:latin charset="0" panose="020B0602020203020203" pitchFamily="34" typeface="Circe Bold"/>
                <a:ea typeface="+mn-ea"/>
                <a:cs typeface="+mn-cs"/>
              </a:rPr>
              <a:t>IMPORTANT</a:t>
            </a:r>
          </a:p>
          <a:p>
            <a:pPr algn="l" defTabSz="914400" eaLnBrk="1" hangingPunct="1" indent="-342900" latinLnBrk="0" lvl="0" marL="342900"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400" u="none">
                <a:ln>
                  <a:noFill/>
                </a:ln>
                <a:solidFill>
                  <a:srgbClr val="254992"/>
                </a:solidFill>
                <a:effectLst/>
                <a:uLnTx/>
                <a:uFillTx/>
                <a:latin charset="0" panose="020B0402020203020203" pitchFamily="34" typeface="Circe Light"/>
                <a:ea typeface="+mn-ea"/>
                <a:cs typeface="+mn-cs"/>
              </a:rPr>
              <a:t>You and your parent must have different FSA IDs.</a:t>
            </a:r>
          </a:p>
          <a:p>
            <a:pPr algn="l" defTabSz="914400" eaLnBrk="1" hangingPunct="1" indent="-342900" latinLnBrk="0" lvl="0" marL="342900"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400" u="none">
                <a:ln>
                  <a:noFill/>
                </a:ln>
                <a:solidFill>
                  <a:srgbClr val="254992"/>
                </a:solidFill>
                <a:effectLst/>
                <a:uLnTx/>
                <a:uFillTx/>
                <a:latin charset="0" panose="020B0402020203020203" pitchFamily="34" typeface="Circe Light"/>
                <a:ea typeface="+mn-ea"/>
                <a:cs typeface="+mn-cs"/>
              </a:rPr>
              <a:t>You must create your own FSA ID—it’s your electronic signature, and you need to own it.</a:t>
            </a:r>
          </a:p>
          <a:p>
            <a:pPr algn="l" defTabSz="914400" eaLnBrk="1" hangingPunct="1" indent="-342900" latinLnBrk="0" lvl="0" marL="342900"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400" u="none">
                <a:ln>
                  <a:noFill/>
                </a:ln>
                <a:solidFill>
                  <a:srgbClr val="254992"/>
                </a:solidFill>
                <a:effectLst/>
                <a:uLnTx/>
                <a:uFillTx/>
                <a:latin charset="0" panose="020B0402020203020203" pitchFamily="34" typeface="Circe Light"/>
                <a:ea typeface="+mn-ea"/>
                <a:cs typeface="+mn-cs"/>
              </a:rPr>
              <a:t>Your parent must create his or her own FSA ID.</a:t>
            </a:r>
          </a:p>
          <a:p>
            <a:pPr algn="l" defTabSz="914400" eaLnBrk="1" hangingPunct="1" indent="-342900" latinLnBrk="0" lvl="0" marL="342900"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400" u="none">
                <a:ln>
                  <a:noFill/>
                </a:ln>
                <a:solidFill>
                  <a:srgbClr val="254992"/>
                </a:solidFill>
                <a:effectLst/>
                <a:uLnTx/>
                <a:uFillTx/>
                <a:latin charset="0" panose="020B0402020203020203" pitchFamily="34" typeface="Circe Light"/>
                <a:ea typeface="+mn-ea"/>
                <a:cs typeface="+mn-cs"/>
              </a:rPr>
              <a:t>You and your parent should each use your own email address and cell phone number when creating an FSA ID (you can’t use/share the same email address and cell phone number).</a:t>
            </a:r>
          </a:p>
        </p:txBody>
      </p:sp>
    </p:spTree>
    <p:extLst>
      <p:ext uri="{BB962C8B-B14F-4D97-AF65-F5344CB8AC3E}">
        <p14:creationId xmlns:p14="http://schemas.microsoft.com/office/powerpoint/2010/main" val="265390528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B136109-AFDB-385C-7916-C18E1AA7EE16}"/>
              </a:ext>
            </a:extLst>
          </p:cNvPr>
          <p:cNvSpPr txBox="1"/>
          <p:nvPr/>
        </p:nvSpPr>
        <p:spPr>
          <a:xfrm>
            <a:off x="647700" y="1755238"/>
            <a:ext cx="10954703" cy="2160591"/>
          </a:xfrm>
          <a:prstGeom prst="rect">
            <a:avLst/>
          </a:prstGeom>
          <a:noFill/>
        </p:spPr>
        <p:txBody>
          <a:bodyPr numCol="1" rtlCol="0" wrap="square">
            <a:spAutoFit/>
          </a:bodyPr>
          <a:lstStyle/>
          <a:p>
            <a:pPr algn="l" defTabSz="914400" eaLnBrk="1" hangingPunct="1" indent="-457200" latinLnBrk="0" lvl="0" marL="457200"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800" u="none">
                <a:ln>
                  <a:noFill/>
                </a:ln>
                <a:solidFill>
                  <a:srgbClr val="254992"/>
                </a:solidFill>
                <a:effectLst/>
                <a:uLnTx/>
                <a:uFillTx/>
                <a:latin charset="0" panose="020B0402020203020203" pitchFamily="34" typeface="Circe Light"/>
                <a:ea typeface="+mn-ea"/>
                <a:cs typeface="+mn-cs"/>
              </a:rPr>
              <a:t>For a dependent student, both the student and the parent must sign.</a:t>
            </a:r>
          </a:p>
          <a:p>
            <a:pPr algn="l" defTabSz="914400" eaLnBrk="1" hangingPunct="1" indent="-457200" latinLnBrk="0" lvl="0" marL="457200"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800" u="none">
                <a:ln>
                  <a:noFill/>
                </a:ln>
                <a:solidFill>
                  <a:srgbClr val="254992"/>
                </a:solidFill>
                <a:effectLst/>
                <a:uLnTx/>
                <a:uFillTx/>
                <a:latin charset="0" panose="020B0402020203020203" pitchFamily="34" typeface="Circe Light"/>
                <a:ea typeface="+mn-ea"/>
                <a:cs typeface="+mn-cs"/>
              </a:rPr>
              <a:t>FAFSA® on the web may be signed using the FSA ID.</a:t>
            </a:r>
          </a:p>
          <a:p>
            <a:pPr algn="l" defTabSz="914400" eaLnBrk="1" hangingPunct="1" indent="-457200" latinLnBrk="0" lvl="1" marL="914400"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400" u="none">
                <a:ln>
                  <a:noFill/>
                </a:ln>
                <a:solidFill>
                  <a:srgbClr val="254992"/>
                </a:solidFill>
                <a:effectLst/>
                <a:uLnTx/>
                <a:uFillTx/>
                <a:latin charset="0" panose="020B0402020203020203" pitchFamily="34" typeface="Circe Light"/>
                <a:ea typeface="+mn-ea"/>
                <a:cs typeface="+mn-cs"/>
              </a:rPr>
              <a:t>The parent and student must have separate FSA IDs.</a:t>
            </a:r>
          </a:p>
          <a:p>
            <a:pPr algn="l" defTabSz="914400" eaLnBrk="1" hangingPunct="1" indent="-457200" latinLnBrk="0" lvl="1" marL="914400"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400" u="none">
                <a:ln>
                  <a:noFill/>
                </a:ln>
                <a:solidFill>
                  <a:srgbClr val="254992"/>
                </a:solidFill>
                <a:effectLst/>
                <a:uLnTx/>
                <a:uFillTx/>
                <a:latin charset="0" panose="020B0402020203020203" pitchFamily="34" typeface="Circe Light"/>
                <a:ea typeface="+mn-ea"/>
                <a:cs typeface="+mn-cs"/>
              </a:rPr>
              <a:t>Parents may use the same FSA ID for all their children.</a:t>
            </a:r>
          </a:p>
        </p:txBody>
      </p:sp>
      <p:pic>
        <p:nvPicPr>
          <p:cNvPr id="13" name="Picture 2">
            <a:extLst>
              <a:ext uri="{FF2B5EF4-FFF2-40B4-BE49-F238E27FC236}">
                <a16:creationId xmlns:a16="http://schemas.microsoft.com/office/drawing/2014/main" id="{02665535-50BF-FAD0-7E2F-01B862371C25}"/>
              </a:ext>
            </a:extLst>
          </p:cNvPr>
          <p:cNvPicPr>
            <a:picLocks noChangeArrowheads="1" noChangeAspect="1"/>
          </p:cNvPicPr>
          <p:nvPr/>
        </p:nvPicPr>
        <p:blipFill>
          <a:blip cstate="email" r:embed="rId2">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idx="12" sz="quarter" type="sldNum"/>
          </p:nvPr>
        </p:nvSpPr>
        <p:spPr>
          <a:xfrm>
            <a:off x="9273435" y="6447155"/>
            <a:ext cx="2743200" cy="365125"/>
          </a:xfrm>
        </p:spPr>
        <p:txBody>
          <a:bodyPr numCol="1"/>
          <a:lstStyle/>
          <a:p>
            <a:pPr algn="r" defTabSz="914400" eaLnBrk="1" hangingPunct="1" indent="0" latinLnBrk="0" lvl="0" marL="0" marR="0" rtl="0">
              <a:lnSpc>
                <a:spcPct val="100000"/>
              </a:lnSpc>
              <a:spcBef>
                <a:spcPts val="0"/>
              </a:spcBef>
              <a:spcAft>
                <a:spcPts val="0"/>
              </a:spcAft>
              <a:buClrTx/>
              <a:buSzTx/>
              <a:buFontTx/>
              <a:buNone/>
              <a:tabLst/>
              <a:defRPr/>
            </a:pPr>
            <a:fld id="{D88C9D7A-CE64-B040-B9A2-1C7FA4025703}" type="slidenum">
              <a:rPr b="0" baseline="0" cap="none" i="0" kern="1200" kumimoji="0" lang="en-US" noProof="0" normalizeH="0" smtClean="0" spc="0" strike="noStrike" sz="1200" u="none">
                <a:ln>
                  <a:noFill/>
                </a:ln>
                <a:solidFill>
                  <a:srgbClr val="254992"/>
                </a:solidFill>
                <a:effectLst/>
                <a:uLnTx/>
                <a:uFillTx/>
                <a:latin charset="77" panose="020B0502020203020203" pitchFamily="34" typeface="Circe"/>
                <a:ea typeface="+mn-ea"/>
                <a:cs typeface="+mn-cs"/>
              </a:rPr>
              <a:pPr algn="r" defTabSz="914400" eaLnBrk="1" hangingPunct="1" indent="0" latinLnBrk="0" lvl="0" marL="0" marR="0" rtl="0">
                <a:lnSpc>
                  <a:spcPct val="100000"/>
                </a:lnSpc>
                <a:spcBef>
                  <a:spcPts val="0"/>
                </a:spcBef>
                <a:spcAft>
                  <a:spcPts val="0"/>
                </a:spcAft>
                <a:buClrTx/>
                <a:buSzTx/>
                <a:buFontTx/>
                <a:buNone/>
                <a:tabLst/>
                <a:defRPr/>
              </a:pPr>
              <a:t>109</a:t>
            </a:fld>
            <a:endParaRPr b="0" baseline="0" cap="none" dirty="0" i="0" kern="1200" kumimoji="0" lang="en-US" noProof="0" normalizeH="0" spc="0" strike="noStrike" sz="1200" u="none">
              <a:ln>
                <a:noFill/>
              </a:ln>
              <a:solidFill>
                <a:srgbClr val="254992"/>
              </a:solidFill>
              <a:effectLst/>
              <a:uLnTx/>
              <a:uFillTx/>
              <a:latin charset="77" panose="020B0502020203020203" pitchFamily="34" typeface="Circe"/>
              <a:ea typeface="+mn-ea"/>
              <a:cs typeface="+mn-cs"/>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sp>
        <p:nvSpPr>
          <p:cNvPr id="9" name="TextBox 8">
            <a:extLst>
              <a:ext uri="{FF2B5EF4-FFF2-40B4-BE49-F238E27FC236}">
                <a16:creationId xmlns:a16="http://schemas.microsoft.com/office/drawing/2014/main" id="{9212C7E9-1E5F-8F46-F439-4140CCCF5554}"/>
              </a:ext>
            </a:extLst>
          </p:cNvPr>
          <p:cNvSpPr txBox="1"/>
          <p:nvPr/>
        </p:nvSpPr>
        <p:spPr>
          <a:xfrm>
            <a:off x="-2" y="475705"/>
            <a:ext cx="12192000" cy="646331"/>
          </a:xfrm>
          <a:prstGeom prst="rect">
            <a:avLst/>
          </a:prstGeom>
          <a:noFill/>
        </p:spPr>
        <p:txBody>
          <a:bodyPr numCol="1" rtlCol="0" wrap="square">
            <a:spAutoFit/>
          </a:bodyPr>
          <a:lstStyle/>
          <a:p>
            <a:pPr algn="ctr"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3600" u="none">
                <a:ln>
                  <a:noFill/>
                </a:ln>
                <a:solidFill>
                  <a:srgbClr val="2F5591"/>
                </a:solidFill>
                <a:effectLst/>
                <a:uLnTx/>
                <a:uFillTx/>
                <a:latin charset="77" panose="020B0402020203020203" pitchFamily="34" typeface="Circe Light"/>
                <a:ea charset="0" panose="020B0306030504020204" pitchFamily="34" typeface="Open Sans Light"/>
                <a:cs charset="0" panose="020B0306030504020204" pitchFamily="34" typeface="Open Sans Light"/>
              </a:rPr>
              <a:t>SIGNATURE </a:t>
            </a:r>
            <a:r>
              <a:rPr b="0" baseline="0" cap="none" dirty="0" i="0" kern="1200" kumimoji="0" lang="en-US" noProof="0" normalizeH="0" spc="0" strike="noStrike" sz="3600" u="none">
                <a:ln>
                  <a:noFill/>
                </a:ln>
                <a:solidFill>
                  <a:srgbClr val="2F5591"/>
                </a:solidFill>
                <a:effectLst/>
                <a:uLnTx/>
                <a:uFillTx/>
                <a:latin charset="0" panose="020B0602020203020203" pitchFamily="34" typeface="Circe Bold"/>
                <a:ea charset="0" panose="020B0306030504020204" pitchFamily="34" typeface="Open Sans Light"/>
                <a:cs charset="0" panose="020B0306030504020204" pitchFamily="34" typeface="Open Sans Light"/>
              </a:rPr>
              <a:t>PAGE</a:t>
            </a:r>
            <a:endParaRPr b="0" baseline="0" cap="none" dirty="0" i="0" kern="1200" kumimoji="0" lang="en-US" noProof="0" normalizeH="0" spc="0" strike="noStrike" sz="3600" u="none">
              <a:ln>
                <a:noFill/>
              </a:ln>
              <a:solidFill>
                <a:prstClr val="white"/>
              </a:solidFill>
              <a:effectLst/>
              <a:uLnTx/>
              <a:uFillTx/>
              <a:latin charset="0" panose="020B0602020203020203" pitchFamily="34" typeface="Circe Bold"/>
              <a:ea charset="0" panose="020B0306030504020204" pitchFamily="34" typeface="Open Sans Light"/>
              <a:cs charset="0" panose="020B0306030504020204" pitchFamily="34" typeface="Open Sans Light"/>
            </a:endParaRPr>
          </a:p>
        </p:txBody>
      </p:sp>
    </p:spTree>
    <p:extLst>
      <p:ext uri="{BB962C8B-B14F-4D97-AF65-F5344CB8AC3E}">
        <p14:creationId xmlns:p14="http://schemas.microsoft.com/office/powerpoint/2010/main" val="3934311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descr="Ultimate Guide: ACT Test Scores • Love the SAT Test Prep" id="1026" name="Picture 2">
            <a:extLst>
              <a:ext uri="{FF2B5EF4-FFF2-40B4-BE49-F238E27FC236}">
                <a16:creationId xmlns:a16="http://schemas.microsoft.com/office/drawing/2014/main" id="{1B6FC0C2-08B9-F7B3-D0CF-D366FE188D2B}"/>
              </a:ext>
            </a:extLst>
          </p:cNvPr>
          <p:cNvPicPr>
            <a:picLocks noChangeArrowheads="1" noChangeAspect="1"/>
          </p:cNvPicPr>
          <p:nvPr/>
        </p:nvPicPr>
        <p:blipFill rotWithShape="1">
          <a:blip r:embed="rId2">
            <a:extLst>
              <a:ext uri="{28A0092B-C50C-407E-A947-70E740481C1C}">
                <a14:useLocalDpi xmlns:a14="http://schemas.microsoft.com/office/drawing/2010/main" val="0"/>
              </a:ext>
            </a:extLst>
          </a:blip>
          <a:srcRect r="31562"/>
          <a:stretch/>
        </p:blipFill>
        <p:spPr>
          <a:xfrm>
            <a:off x="0" y="1477069"/>
            <a:ext cx="4816545" cy="469191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791CE8D9-8E5F-FAF3-5E94-6A4C9AE848E7}"/>
              </a:ext>
            </a:extLst>
          </p:cNvPr>
          <p:cNvSpPr/>
          <p:nvPr/>
        </p:nvSpPr>
        <p:spPr>
          <a:xfrm>
            <a:off x="-2" y="1477096"/>
            <a:ext cx="4816547" cy="4691921"/>
          </a:xfrm>
          <a:prstGeom prst="rect">
            <a:avLst/>
          </a:prstGeom>
          <a:solidFill>
            <a:srgbClr val="2F559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dirty="0"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sp>
        <p:nvSpPr>
          <p:cNvPr id="12" name="TextBox 11">
            <a:extLst>
              <a:ext uri="{FF2B5EF4-FFF2-40B4-BE49-F238E27FC236}">
                <a16:creationId xmlns:a16="http://schemas.microsoft.com/office/drawing/2014/main" id="{3B136109-AFDB-385C-7916-C18E1AA7EE16}"/>
              </a:ext>
            </a:extLst>
          </p:cNvPr>
          <p:cNvSpPr txBox="1"/>
          <p:nvPr/>
        </p:nvSpPr>
        <p:spPr>
          <a:xfrm>
            <a:off x="4979161" y="1660664"/>
            <a:ext cx="6894775" cy="3293209"/>
          </a:xfrm>
          <a:prstGeom prst="rect">
            <a:avLst/>
          </a:prstGeom>
          <a:noFill/>
        </p:spPr>
        <p:txBody>
          <a:bodyPr numCol="1" rtlCol="0" wrap="square">
            <a:spAutoFit/>
          </a:bodyPr>
          <a:lstStyle/>
          <a:p>
            <a:pPr algn="l" defTabSz="914400" eaLnBrk="1" hangingPunct="1" indent="-457200" latinLnBrk="0" lvl="0" marL="457200" marR="0" rtl="0">
              <a:lnSpc>
                <a:spcPct val="100000"/>
              </a:lnSpc>
              <a:spcBef>
                <a:spcPts val="600"/>
              </a:spcBef>
              <a:spcAft>
                <a:spcPts val="0"/>
              </a:spcAft>
              <a:buClrTx/>
              <a:buSzTx/>
              <a:buFont charset="0" panose="020B0604020202020204" pitchFamily="34" typeface="Arial"/>
              <a:buChar char="•"/>
              <a:tabLst/>
              <a:defRPr/>
            </a:pPr>
            <a:r>
              <a:rPr b="0" baseline="0" cap="none" dirty="0" i="0" kern="1200" kumimoji="0" lang="en-US" noProof="0" normalizeH="0" spc="0" strike="noStrike" sz="2200" u="none">
                <a:ln>
                  <a:noFill/>
                </a:ln>
                <a:solidFill>
                  <a:srgbClr val="254992"/>
                </a:solidFill>
                <a:effectLst/>
                <a:uLnTx/>
                <a:uFillTx/>
                <a:latin charset="77" panose="020B0402020203020203" pitchFamily="34" typeface="Circe Light"/>
                <a:ea charset="0" panose="020B0306030504020204" pitchFamily="34" typeface="Open Sans Light"/>
                <a:cs charset="0" panose="020B0306030504020204" pitchFamily="34" typeface="Open Sans Light"/>
              </a:rPr>
              <a:t>LOSFA is aware of ACT Inc.’s plan to make the Science portion of the ACT test optional, beginning with National online testing in spring 2025 and then for school-day testing in spring 2026.</a:t>
            </a:r>
          </a:p>
          <a:p>
            <a:pPr indent="-457200" marL="457200">
              <a:spcBef>
                <a:spcPts val="600"/>
              </a:spcBef>
              <a:buFont charset="0" panose="020B0604020202020204" pitchFamily="34" typeface="Arial"/>
              <a:buChar char="•"/>
              <a:defRPr/>
            </a:pPr>
            <a:r>
              <a:rPr b="0" baseline="0" cap="none" dirty="0" i="0" kern="1200" kumimoji="0" lang="en-US" noProof="0" normalizeH="0" spc="0" strike="noStrike" sz="2200" u="none">
                <a:ln>
                  <a:noFill/>
                </a:ln>
                <a:solidFill>
                  <a:srgbClr val="254992"/>
                </a:solidFill>
                <a:effectLst/>
                <a:uLnTx/>
                <a:uFillTx/>
                <a:latin charset="77" panose="020B0402020203020203" pitchFamily="34" typeface="Circe Light"/>
                <a:ea charset="0" panose="020B0306030504020204" pitchFamily="34" typeface="Open Sans Light"/>
                <a:cs charset="0" panose="020B0306030504020204" pitchFamily="34" typeface="Open Sans Light"/>
              </a:rPr>
              <a:t>According to Louisiana R.S. 17:5024, Section B, (1), a-d, states that the ACT score must be a composite score.  </a:t>
            </a:r>
          </a:p>
          <a:p>
            <a:pPr indent="-457200" marL="457200">
              <a:spcBef>
                <a:spcPts val="600"/>
              </a:spcBef>
              <a:buFont charset="0" panose="020B0604020202020204" pitchFamily="34" typeface="Arial"/>
              <a:buChar char="•"/>
              <a:defRPr/>
            </a:pPr>
            <a:r>
              <a:rPr b="0" baseline="0" cap="none" dirty="0" i="0" kern="1200" kumimoji="0" lang="en-US" noProof="0" normalizeH="0" spc="0" strike="noStrike" sz="2200" u="none">
                <a:ln>
                  <a:noFill/>
                </a:ln>
                <a:solidFill>
                  <a:srgbClr val="254992"/>
                </a:solidFill>
                <a:effectLst/>
                <a:uLnTx/>
                <a:uFillTx/>
                <a:latin charset="77" panose="020B0402020203020203" pitchFamily="34" typeface="Circe Light"/>
                <a:ea charset="0" panose="020B0306030504020204" pitchFamily="34" typeface="Open Sans Light"/>
                <a:cs charset="0" panose="020B0306030504020204" pitchFamily="34" typeface="Open Sans Light"/>
              </a:rPr>
              <a:t>A student can take any of the ACT test options and use a composite score to qualify for TOPS. </a:t>
            </a:r>
          </a:p>
        </p:txBody>
      </p:sp>
      <p:pic>
        <p:nvPicPr>
          <p:cNvPr id="13" name="Picture 2">
            <a:extLst>
              <a:ext uri="{FF2B5EF4-FFF2-40B4-BE49-F238E27FC236}">
                <a16:creationId xmlns:a16="http://schemas.microsoft.com/office/drawing/2014/main" id="{02665535-50BF-FAD0-7E2F-01B862371C25}"/>
              </a:ext>
            </a:extLst>
          </p:cNvPr>
          <p:cNvPicPr>
            <a:picLocks noChangeArrowheads="1" noChangeAspect="1"/>
          </p:cNvPicPr>
          <p:nvPr/>
        </p:nvPicPr>
        <p:blipFill>
          <a:blip cstate="email" r:embed="rId3">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idx="12" sz="quarter" type="sldNum"/>
          </p:nvPr>
        </p:nvSpPr>
        <p:spPr>
          <a:xfrm>
            <a:off x="9273435" y="6447155"/>
            <a:ext cx="2743200" cy="365125"/>
          </a:xfrm>
        </p:spPr>
        <p:txBody>
          <a:bodyPr numCol="1"/>
          <a:lstStyle/>
          <a:p>
            <a:pPr algn="r" defTabSz="914400" eaLnBrk="1" hangingPunct="1" indent="0" latinLnBrk="0" lvl="0" marL="0" marR="0" rtl="0">
              <a:lnSpc>
                <a:spcPct val="100000"/>
              </a:lnSpc>
              <a:spcBef>
                <a:spcPts val="0"/>
              </a:spcBef>
              <a:spcAft>
                <a:spcPts val="0"/>
              </a:spcAft>
              <a:buClrTx/>
              <a:buSzTx/>
              <a:buFontTx/>
              <a:buNone/>
              <a:tabLst/>
              <a:defRPr/>
            </a:pPr>
            <a:fld id="{D88C9D7A-CE64-B040-B9A2-1C7FA4025703}" type="slidenum">
              <a:rPr b="0" baseline="0" cap="none" i="0" kern="1200" kumimoji="0" lang="en-US" noProof="0" normalizeH="0" smtClean="0" spc="0" strike="noStrike" sz="1200" u="none">
                <a:ln>
                  <a:noFill/>
                </a:ln>
                <a:solidFill>
                  <a:srgbClr val="254992"/>
                </a:solidFill>
                <a:effectLst/>
                <a:uLnTx/>
                <a:uFillTx/>
                <a:latin charset="77" panose="020B0502020203020203" pitchFamily="34" typeface="Circe"/>
                <a:ea typeface="+mn-ea"/>
                <a:cs typeface="+mn-cs"/>
              </a:rPr>
              <a:pPr algn="r" defTabSz="914400" eaLnBrk="1" hangingPunct="1" indent="0" latinLnBrk="0" lvl="0" marL="0" marR="0" rtl="0">
                <a:lnSpc>
                  <a:spcPct val="100000"/>
                </a:lnSpc>
                <a:spcBef>
                  <a:spcPts val="0"/>
                </a:spcBef>
                <a:spcAft>
                  <a:spcPts val="0"/>
                </a:spcAft>
                <a:buClrTx/>
                <a:buSzTx/>
                <a:buFontTx/>
                <a:buNone/>
                <a:tabLst/>
                <a:defRPr/>
              </a:pPr>
              <a:t>11</a:t>
            </a:fld>
            <a:endParaRPr b="0" baseline="0" cap="none" dirty="0" i="0" kern="1200" kumimoji="0" lang="en-US" noProof="0" normalizeH="0" spc="0" strike="noStrike" sz="1200" u="none">
              <a:ln>
                <a:noFill/>
              </a:ln>
              <a:solidFill>
                <a:srgbClr val="254992"/>
              </a:solidFill>
              <a:effectLst/>
              <a:uLnTx/>
              <a:uFillTx/>
              <a:latin charset="77" panose="020B0502020203020203" pitchFamily="34" typeface="Circe"/>
              <a:ea typeface="+mn-ea"/>
              <a:cs typeface="+mn-cs"/>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sp>
        <p:nvSpPr>
          <p:cNvPr id="9" name="TextBox 8">
            <a:extLst>
              <a:ext uri="{FF2B5EF4-FFF2-40B4-BE49-F238E27FC236}">
                <a16:creationId xmlns:a16="http://schemas.microsoft.com/office/drawing/2014/main" id="{E94A7200-B166-C4F4-CAE2-5C48012B3795}"/>
              </a:ext>
            </a:extLst>
          </p:cNvPr>
          <p:cNvSpPr txBox="1"/>
          <p:nvPr/>
        </p:nvSpPr>
        <p:spPr>
          <a:xfrm>
            <a:off x="467194" y="415387"/>
            <a:ext cx="11257612" cy="646331"/>
          </a:xfrm>
          <a:prstGeom prst="rect">
            <a:avLst/>
          </a:prstGeom>
          <a:noFill/>
        </p:spPr>
        <p:txBody>
          <a:bodyPr numCol="1" rtlCol="0" wrap="square">
            <a:spAutoFit/>
          </a:bodyPr>
          <a:lstStyle/>
          <a:p>
            <a:pPr algn="ctr" defTabSz="914400" eaLnBrk="1" hangingPunct="1" indent="0" latinLnBrk="0" lvl="0" marL="0" marR="0" rtl="0">
              <a:lnSpc>
                <a:spcPct val="100000"/>
              </a:lnSpc>
              <a:spcBef>
                <a:spcPts val="0"/>
              </a:spcBef>
              <a:spcAft>
                <a:spcPts val="0"/>
              </a:spcAft>
              <a:buClrTx/>
              <a:buSzTx/>
              <a:buFontTx/>
              <a:buNone/>
              <a:tabLst/>
              <a:defRPr/>
            </a:pPr>
            <a:r>
              <a:rPr dirty="0" lang="en-US" sz="3600">
                <a:solidFill>
                  <a:srgbClr val="2F5591"/>
                </a:solidFill>
                <a:latin charset="0" panose="020B0402020203020203" pitchFamily="34" typeface="Circe Light"/>
                <a:ea charset="0" panose="020B0306030504020204" pitchFamily="34" typeface="Open Sans Light"/>
                <a:cs charset="0" panose="020B0306030504020204" pitchFamily="34" typeface="Open Sans Light"/>
              </a:rPr>
              <a:t>CHANGES TO </a:t>
            </a:r>
            <a:r>
              <a:rPr b="0" baseline="0" cap="none" dirty="0" i="0" kern="1200" kumimoji="0" lang="en-US" noProof="0" normalizeH="0" spc="0" strike="noStrike" sz="3600" u="none">
                <a:ln>
                  <a:noFill/>
                </a:ln>
                <a:solidFill>
                  <a:srgbClr val="2F5591"/>
                </a:solidFill>
                <a:effectLst/>
                <a:uLnTx/>
                <a:uFillTx/>
                <a:latin charset="0" panose="020B0602020203020203" pitchFamily="34" typeface="Circe Bold"/>
                <a:ea charset="0" panose="020B0306030504020204" pitchFamily="34" typeface="Open Sans Light"/>
                <a:cs charset="0" panose="020B0306030504020204" pitchFamily="34" typeface="Open Sans Light"/>
              </a:rPr>
              <a:t>ACT TESTING</a:t>
            </a:r>
            <a:endParaRPr b="0" baseline="0" cap="none" dirty="0" i="0" kern="1200" kumimoji="0" lang="en-US" noProof="0" normalizeH="0" spc="0" strike="noStrike" sz="4000" u="none">
              <a:ln>
                <a:noFill/>
              </a:ln>
              <a:solidFill>
                <a:prstClr val="white"/>
              </a:solidFill>
              <a:effectLst/>
              <a:uLnTx/>
              <a:uFillTx/>
              <a:latin charset="0" panose="020B0602020203020203" pitchFamily="34" typeface="Circe Bold"/>
              <a:ea charset="0" panose="020B0306030504020204" pitchFamily="34" typeface="Open Sans Light"/>
              <a:cs charset="0" panose="020B0306030504020204" pitchFamily="34" typeface="Open Sans Light"/>
            </a:endParaRPr>
          </a:p>
        </p:txBody>
      </p:sp>
    </p:spTree>
    <p:extLst>
      <p:ext uri="{BB962C8B-B14F-4D97-AF65-F5344CB8AC3E}">
        <p14:creationId xmlns:p14="http://schemas.microsoft.com/office/powerpoint/2010/main" val="3965460999"/>
      </p:ext>
    </p:extLst>
  </p:cSld>
  <p:clrMapOvr>
    <a:masterClrMapping/>
  </p:clrMapOvr>
  <p:extLst>
    <p:ext uri="{6950BFC3-D8DA-4A85-94F7-54DA5524770B}">
      <p188:commentRel xmlns:p188="http://schemas.microsoft.com/office/powerpoint/2018/8/main" r:id="rId4"/>
    </p:ext>
  </p:extLs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16C72CC-64F5-4D97-3A24-AB1286B63692}"/>
              </a:ext>
            </a:extLst>
          </p:cNvPr>
          <p:cNvPicPr>
            <a:picLocks noChangeAspect="1"/>
          </p:cNvPicPr>
          <p:nvPr/>
        </p:nvPicPr>
        <p:blipFill rotWithShape="1">
          <a:blip r:embed="rId3"/>
          <a:srcRect b="22994" l="1384" t="20576"/>
          <a:stretch/>
        </p:blipFill>
        <p:spPr>
          <a:xfrm>
            <a:off x="-611" y="0"/>
            <a:ext cx="11307392" cy="6169026"/>
          </a:xfrm>
          <a:prstGeom prst="rect">
            <a:avLst/>
          </a:prstGeom>
        </p:spPr>
      </p:pic>
      <p:sp>
        <p:nvSpPr>
          <p:cNvPr id="22" name="Rectangle 21">
            <a:extLst>
              <a:ext uri="{FF2B5EF4-FFF2-40B4-BE49-F238E27FC236}">
                <a16:creationId xmlns:a16="http://schemas.microsoft.com/office/drawing/2014/main" id="{36BDF8EC-1A6C-DEFE-4317-7CB823863C10}"/>
              </a:ext>
            </a:extLst>
          </p:cNvPr>
          <p:cNvSpPr/>
          <p:nvPr/>
        </p:nvSpPr>
        <p:spPr>
          <a:xfrm>
            <a:off x="0" y="1"/>
            <a:ext cx="12191391" cy="6317058"/>
          </a:xfrm>
          <a:prstGeom prst="rect">
            <a:avLst/>
          </a:prstGeom>
          <a:solidFill>
            <a:srgbClr val="2F559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dirty="0"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grpSp>
        <p:nvGrpSpPr>
          <p:cNvPr id="23" name="Group 22">
            <a:extLst>
              <a:ext uri="{FF2B5EF4-FFF2-40B4-BE49-F238E27FC236}">
                <a16:creationId xmlns:a16="http://schemas.microsoft.com/office/drawing/2014/main" id="{CC57C176-D303-139A-D19E-2F95CFA9C302}"/>
              </a:ext>
            </a:extLst>
          </p:cNvPr>
          <p:cNvGrpSpPr/>
          <p:nvPr/>
        </p:nvGrpSpPr>
        <p:grpSpPr>
          <a:xfrm>
            <a:off x="0" y="6287589"/>
            <a:ext cx="12191391" cy="570411"/>
            <a:chOff x="0" y="6287589"/>
            <a:chExt cx="12222614" cy="570411"/>
          </a:xfrm>
        </p:grpSpPr>
        <p:sp>
          <p:nvSpPr>
            <p:cNvPr id="24" name="Rectangle 23">
              <a:extLst>
                <a:ext uri="{FF2B5EF4-FFF2-40B4-BE49-F238E27FC236}">
                  <a16:creationId xmlns:a16="http://schemas.microsoft.com/office/drawing/2014/main" id="{75703F18-C06E-4646-E541-28F263452B38}"/>
                </a:ext>
              </a:extLst>
            </p:cNvPr>
            <p:cNvSpPr/>
            <p:nvPr/>
          </p:nvSpPr>
          <p:spPr>
            <a:xfrm>
              <a:off x="0" y="6287589"/>
              <a:ext cx="12222614" cy="570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pic>
          <p:nvPicPr>
            <p:cNvPr id="25" name="Picture 24">
              <a:extLst>
                <a:ext uri="{FF2B5EF4-FFF2-40B4-BE49-F238E27FC236}">
                  <a16:creationId xmlns:a16="http://schemas.microsoft.com/office/drawing/2014/main" id="{B48814B2-88AF-264E-FFD5-D0986B6D5E29}"/>
                </a:ext>
              </a:extLst>
            </p:cNvPr>
            <p:cNvPicPr>
              <a:picLocks noChangeAspect="1"/>
            </p:cNvPicPr>
            <p:nvPr/>
          </p:nvPicPr>
          <p:blipFill>
            <a:blip cstate="email" r:embed="rId4">
              <a:extLst>
                <a:ext uri="{28A0092B-C50C-407E-A947-70E740481C1C}">
                  <a14:useLocalDpi xmlns:a14="http://schemas.microsoft.com/office/drawing/2010/main"/>
                </a:ext>
              </a:extLst>
            </a:blip>
            <a:stretch>
              <a:fillRect/>
            </a:stretch>
          </p:blipFill>
          <p:spPr>
            <a:xfrm>
              <a:off x="99617" y="6317058"/>
              <a:ext cx="2030438" cy="540942"/>
            </a:xfrm>
            <a:prstGeom prst="rect">
              <a:avLst/>
            </a:prstGeom>
          </p:spPr>
        </p:pic>
      </p:grpSp>
      <p:pic>
        <p:nvPicPr>
          <p:cNvPr id="26" name="Picture 2">
            <a:extLst>
              <a:ext uri="{FF2B5EF4-FFF2-40B4-BE49-F238E27FC236}">
                <a16:creationId xmlns:a16="http://schemas.microsoft.com/office/drawing/2014/main" id="{6C61B928-39A1-8BC9-EF55-83B56150D08C}"/>
              </a:ext>
            </a:extLst>
          </p:cNvPr>
          <p:cNvPicPr>
            <a:picLocks noChangeArrowheads="1" noChangeAspect="1"/>
          </p:cNvPicPr>
          <p:nvPr/>
        </p:nvPicPr>
        <p:blipFill>
          <a:blip cstate="email" r:embed="rId5">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27" name="Slide Number Placeholder 1">
            <a:extLst>
              <a:ext uri="{FF2B5EF4-FFF2-40B4-BE49-F238E27FC236}">
                <a16:creationId xmlns:a16="http://schemas.microsoft.com/office/drawing/2014/main" id="{E694FE3E-C2EB-A778-DD06-91BD445D3D2A}"/>
              </a:ext>
            </a:extLst>
          </p:cNvPr>
          <p:cNvSpPr>
            <a:spLocks noGrp="1"/>
          </p:cNvSpPr>
          <p:nvPr>
            <p:ph idx="12" sz="quarter" type="sldNum"/>
          </p:nvPr>
        </p:nvSpPr>
        <p:spPr>
          <a:xfrm>
            <a:off x="9273435" y="6447155"/>
            <a:ext cx="2743200" cy="365125"/>
          </a:xfrm>
        </p:spPr>
        <p:txBody>
          <a:bodyPr numCol="1"/>
          <a:lstStyle/>
          <a:p>
            <a:pPr algn="r" defTabSz="914400" eaLnBrk="1" hangingPunct="1" indent="0" latinLnBrk="0" lvl="0" marL="0" marR="0" rtl="0">
              <a:lnSpc>
                <a:spcPct val="100000"/>
              </a:lnSpc>
              <a:spcBef>
                <a:spcPts val="0"/>
              </a:spcBef>
              <a:spcAft>
                <a:spcPts val="0"/>
              </a:spcAft>
              <a:buClrTx/>
              <a:buSzTx/>
              <a:buFontTx/>
              <a:buNone/>
              <a:tabLst/>
              <a:defRPr/>
            </a:pPr>
            <a:fld id="{D88C9D7A-CE64-B040-B9A2-1C7FA4025703}" type="slidenum">
              <a:rPr b="0" baseline="0" cap="none" i="0" kern="1200" kumimoji="0" lang="en-US" noProof="0" normalizeH="0" smtClean="0" spc="0" strike="noStrike" sz="1200" u="none">
                <a:ln>
                  <a:noFill/>
                </a:ln>
                <a:solidFill>
                  <a:srgbClr val="254992"/>
                </a:solidFill>
                <a:effectLst/>
                <a:uLnTx/>
                <a:uFillTx/>
                <a:latin charset="77" panose="020B0502020203020203" pitchFamily="34" typeface="Circe"/>
                <a:ea typeface="+mn-ea"/>
                <a:cs typeface="+mn-cs"/>
              </a:rPr>
              <a:pPr algn="r" defTabSz="914400" eaLnBrk="1" hangingPunct="1" indent="0" latinLnBrk="0" lvl="0" marL="0" marR="0" rtl="0">
                <a:lnSpc>
                  <a:spcPct val="100000"/>
                </a:lnSpc>
                <a:spcBef>
                  <a:spcPts val="0"/>
                </a:spcBef>
                <a:spcAft>
                  <a:spcPts val="0"/>
                </a:spcAft>
                <a:buClrTx/>
                <a:buSzTx/>
                <a:buFontTx/>
                <a:buNone/>
                <a:tabLst/>
                <a:defRPr/>
              </a:pPr>
              <a:t>111</a:t>
            </a:fld>
            <a:endParaRPr b="0" baseline="0" cap="none" i="0" kern="1200" kumimoji="0" lang="en-US" noProof="0" normalizeH="0" spc="0" strike="noStrike" sz="1200" u="none">
              <a:ln>
                <a:noFill/>
              </a:ln>
              <a:solidFill>
                <a:srgbClr val="254992"/>
              </a:solidFill>
              <a:effectLst/>
              <a:uLnTx/>
              <a:uFillTx/>
              <a:latin charset="77" panose="020B0502020203020203" pitchFamily="34" typeface="Circe"/>
              <a:ea typeface="+mn-ea"/>
              <a:cs typeface="+mn-cs"/>
            </a:endParaRPr>
          </a:p>
        </p:txBody>
      </p:sp>
      <p:sp>
        <p:nvSpPr>
          <p:cNvPr id="28" name="TextBox 27">
            <a:extLst>
              <a:ext uri="{FF2B5EF4-FFF2-40B4-BE49-F238E27FC236}">
                <a16:creationId xmlns:a16="http://schemas.microsoft.com/office/drawing/2014/main" id="{51B48F3E-9C2E-4E39-CC9E-0EB55B486ED9}"/>
              </a:ext>
            </a:extLst>
          </p:cNvPr>
          <p:cNvSpPr txBox="1"/>
          <p:nvPr/>
        </p:nvSpPr>
        <p:spPr>
          <a:xfrm>
            <a:off x="1582174" y="2595940"/>
            <a:ext cx="9027041" cy="1107996"/>
          </a:xfrm>
          <a:prstGeom prst="rect">
            <a:avLst/>
          </a:prstGeom>
          <a:noFill/>
        </p:spPr>
        <p:txBody>
          <a:bodyPr numCol="1" rtlCol="0" wrap="square">
            <a:spAutoFit/>
          </a:bodyPr>
          <a:lstStyle/>
          <a:p>
            <a:pPr algn="ctr"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6600" u="none">
                <a:ln>
                  <a:noFill/>
                </a:ln>
                <a:solidFill>
                  <a:prstClr val="white"/>
                </a:solidFill>
                <a:effectLst/>
                <a:uLnTx/>
                <a:uFillTx/>
                <a:latin charset="0" panose="020B0602020203020203" pitchFamily="34" typeface="Circe Bold"/>
                <a:ea charset="0" panose="020B0306030504020204" pitchFamily="34" typeface="Open Sans Light"/>
                <a:cs charset="0" panose="020B0306030504020204" pitchFamily="34" typeface="Open Sans Light"/>
              </a:rPr>
              <a:t>RESOU</a:t>
            </a:r>
            <a:r>
              <a:rPr dirty="0" lang="en-US" sz="6600">
                <a:solidFill>
                  <a:prstClr val="white"/>
                </a:solidFill>
                <a:latin charset="0" panose="020B0602020203020203" pitchFamily="34" typeface="Circe Bold"/>
                <a:ea charset="0" panose="020B0306030504020204" pitchFamily="34" typeface="Open Sans Light"/>
                <a:cs charset="0" panose="020B0306030504020204" pitchFamily="34" typeface="Open Sans Light"/>
              </a:rPr>
              <a:t>RCES</a:t>
            </a:r>
            <a:endParaRPr b="0" baseline="0" cap="none" dirty="0" i="0" kern="1200" kumimoji="0" lang="en-US" noProof="0" normalizeH="0" spc="0" strike="noStrike" sz="6600" u="none">
              <a:ln>
                <a:noFill/>
              </a:ln>
              <a:solidFill>
                <a:srgbClr val="FFCE2C"/>
              </a:solidFill>
              <a:effectLst/>
              <a:uLnTx/>
              <a:uFillTx/>
              <a:latin charset="0" panose="020B0602020203020203" pitchFamily="34" typeface="Circe Bold"/>
              <a:ea charset="0" panose="020B0306030504020204" pitchFamily="34" typeface="Open Sans Light"/>
              <a:cs charset="0" panose="020B0306030504020204" pitchFamily="34" typeface="Open Sans Light"/>
            </a:endParaRPr>
          </a:p>
        </p:txBody>
      </p:sp>
      <p:sp>
        <p:nvSpPr>
          <p:cNvPr id="29" name="Rectangle 28">
            <a:extLst>
              <a:ext uri="{FF2B5EF4-FFF2-40B4-BE49-F238E27FC236}">
                <a16:creationId xmlns:a16="http://schemas.microsoft.com/office/drawing/2014/main" id="{F30632B4-8CBB-483A-DB74-DA3A9F9D8020}"/>
              </a:ext>
            </a:extLst>
          </p:cNvPr>
          <p:cNvSpPr/>
          <p:nvPr/>
        </p:nvSpPr>
        <p:spPr>
          <a:xfrm>
            <a:off x="1754659" y="2327564"/>
            <a:ext cx="8682682" cy="1366217"/>
          </a:xfrm>
          <a:prstGeom prst="rect">
            <a:avLst/>
          </a:prstGeom>
          <a:noFill/>
          <a:ln w="28575">
            <a:solidFill>
              <a:srgbClr val="FFCE2C"/>
            </a:solid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spTree>
    <p:extLst>
      <p:ext uri="{BB962C8B-B14F-4D97-AF65-F5344CB8AC3E}">
        <p14:creationId xmlns:p14="http://schemas.microsoft.com/office/powerpoint/2010/main" val="425020853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E11EF902-936D-A5A2-DE70-6EDA2F871454}"/>
              </a:ext>
            </a:extLst>
          </p:cNvPr>
          <p:cNvPicPr>
            <a:picLocks noChangeArrowheads="1" noChangeAspect="1"/>
          </p:cNvPicPr>
          <p:nvPr/>
        </p:nvPicPr>
        <p:blipFill>
          <a:blip cstate="email" r:embed="rId3">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1">
            <a:extLst>
              <a:ext uri="{FF2B5EF4-FFF2-40B4-BE49-F238E27FC236}">
                <a16:creationId xmlns:a16="http://schemas.microsoft.com/office/drawing/2014/main" id="{196EDEDA-9C25-F746-9B0B-E60BF1D2EF37}"/>
              </a:ext>
            </a:extLst>
          </p:cNvPr>
          <p:cNvSpPr>
            <a:spLocks noGrp="1"/>
          </p:cNvSpPr>
          <p:nvPr>
            <p:ph idx="12" sz="quarter" type="sldNum"/>
          </p:nvPr>
        </p:nvSpPr>
        <p:spPr>
          <a:xfrm>
            <a:off x="9273435" y="6447155"/>
            <a:ext cx="2743200" cy="365125"/>
          </a:xfrm>
        </p:spPr>
        <p:txBody>
          <a:bodyPr numCol="1"/>
          <a:lstStyle/>
          <a:p>
            <a:pPr algn="r" defTabSz="914400" eaLnBrk="1" hangingPunct="1" indent="0" latinLnBrk="0" lvl="0" marL="0" marR="0" rtl="0">
              <a:lnSpc>
                <a:spcPct val="100000"/>
              </a:lnSpc>
              <a:spcBef>
                <a:spcPts val="0"/>
              </a:spcBef>
              <a:spcAft>
                <a:spcPts val="0"/>
              </a:spcAft>
              <a:buClrTx/>
              <a:buSzTx/>
              <a:buFontTx/>
              <a:buNone/>
              <a:tabLst/>
              <a:defRPr/>
            </a:pPr>
            <a:fld id="{D88C9D7A-CE64-B040-B9A2-1C7FA4025703}" type="slidenum">
              <a:rPr b="0" baseline="0" cap="none" i="0" kern="1200" kumimoji="0" lang="en-US" noProof="0" normalizeH="0" smtClean="0" spc="0" strike="noStrike" sz="1200" u="none">
                <a:ln>
                  <a:noFill/>
                </a:ln>
                <a:solidFill>
                  <a:srgbClr val="254992"/>
                </a:solidFill>
                <a:effectLst/>
                <a:uLnTx/>
                <a:uFillTx/>
                <a:latin charset="77" panose="020B0502020203020203" pitchFamily="34" typeface="Circe"/>
                <a:ea typeface="+mn-ea"/>
                <a:cs typeface="+mn-cs"/>
              </a:rPr>
              <a:pPr algn="r" defTabSz="914400" eaLnBrk="1" hangingPunct="1" indent="0" latinLnBrk="0" lvl="0" marL="0" marR="0" rtl="0">
                <a:lnSpc>
                  <a:spcPct val="100000"/>
                </a:lnSpc>
                <a:spcBef>
                  <a:spcPts val="0"/>
                </a:spcBef>
                <a:spcAft>
                  <a:spcPts val="0"/>
                </a:spcAft>
                <a:buClrTx/>
                <a:buSzTx/>
                <a:buFontTx/>
                <a:buNone/>
                <a:tabLst/>
                <a:defRPr/>
              </a:pPr>
              <a:t>112</a:t>
            </a:fld>
            <a:endParaRPr b="0" baseline="0" cap="none" dirty="0" i="0" kern="1200" kumimoji="0" lang="en-US" noProof="0" normalizeH="0" spc="0" strike="noStrike" sz="1200" u="none">
              <a:ln>
                <a:noFill/>
              </a:ln>
              <a:solidFill>
                <a:srgbClr val="254992"/>
              </a:solidFill>
              <a:effectLst/>
              <a:uLnTx/>
              <a:uFillTx/>
              <a:latin charset="77" panose="020B0502020203020203" pitchFamily="34" typeface="Circe"/>
              <a:ea typeface="+mn-ea"/>
              <a:cs typeface="+mn-cs"/>
            </a:endParaRPr>
          </a:p>
        </p:txBody>
      </p:sp>
      <p:sp>
        <p:nvSpPr>
          <p:cNvPr id="9" name="Rectangle 8">
            <a:extLst>
              <a:ext uri="{FF2B5EF4-FFF2-40B4-BE49-F238E27FC236}">
                <a16:creationId xmlns:a16="http://schemas.microsoft.com/office/drawing/2014/main" id="{9F1CDC95-16ED-5B11-19EA-9FD3F096DF90}"/>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sp>
        <p:nvSpPr>
          <p:cNvPr id="13" name="TextBox 12">
            <a:extLst>
              <a:ext uri="{FF2B5EF4-FFF2-40B4-BE49-F238E27FC236}">
                <a16:creationId xmlns:a16="http://schemas.microsoft.com/office/drawing/2014/main" id="{2A47E4AB-078B-A74E-318F-B1BB93570024}"/>
              </a:ext>
            </a:extLst>
          </p:cNvPr>
          <p:cNvSpPr txBox="1"/>
          <p:nvPr/>
        </p:nvSpPr>
        <p:spPr>
          <a:xfrm>
            <a:off x="467194" y="415387"/>
            <a:ext cx="11257612" cy="646331"/>
          </a:xfrm>
          <a:prstGeom prst="rect">
            <a:avLst/>
          </a:prstGeom>
          <a:noFill/>
        </p:spPr>
        <p:txBody>
          <a:bodyPr numCol="1" rtlCol="0" wrap="square">
            <a:spAutoFit/>
          </a:bodyPr>
          <a:lstStyle/>
          <a:p>
            <a:pPr algn="ctr"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3600" u="none">
                <a:ln>
                  <a:noFill/>
                </a:ln>
                <a:solidFill>
                  <a:srgbClr val="2F5591"/>
                </a:solidFill>
                <a:effectLst/>
                <a:uLnTx/>
                <a:uFillTx/>
                <a:latin charset="77" panose="020B0402020203020203" pitchFamily="34" typeface="Circe Light"/>
                <a:ea charset="0" panose="020B0306030504020204" pitchFamily="34" typeface="Open Sans Light"/>
                <a:cs charset="0" panose="020B0306030504020204" pitchFamily="34" typeface="Open Sans Light"/>
              </a:rPr>
              <a:t>TOPS </a:t>
            </a:r>
            <a:r>
              <a:rPr b="0" baseline="0" cap="none" dirty="0" i="0" kern="1200" kumimoji="0" lang="en-US" noProof="0" normalizeH="0" spc="0" strike="noStrike" sz="3600" u="none">
                <a:ln>
                  <a:noFill/>
                </a:ln>
                <a:solidFill>
                  <a:srgbClr val="2F5591"/>
                </a:solidFill>
                <a:effectLst/>
                <a:uLnTx/>
                <a:uFillTx/>
                <a:latin charset="0" panose="020B0602020203020203" pitchFamily="34" typeface="Circe Bold"/>
                <a:ea charset="0" panose="020B0306030504020204" pitchFamily="34" typeface="Open Sans Light"/>
                <a:cs charset="0" panose="020B0306030504020204" pitchFamily="34" typeface="Open Sans Light"/>
              </a:rPr>
              <a:t>RESOURCES</a:t>
            </a:r>
            <a:endParaRPr b="0" baseline="0" cap="none" dirty="0" i="0" kern="1200" kumimoji="0" lang="en-US" noProof="0" normalizeH="0" spc="0" strike="noStrike" sz="3600" u="none">
              <a:ln>
                <a:noFill/>
              </a:ln>
              <a:solidFill>
                <a:prstClr val="white"/>
              </a:solidFill>
              <a:effectLst/>
              <a:uLnTx/>
              <a:uFillTx/>
              <a:latin charset="0" panose="020B0602020203020203" pitchFamily="34" typeface="Circe Bold"/>
              <a:ea charset="0" panose="020B0306030504020204" pitchFamily="34" typeface="Open Sans Light"/>
              <a:cs charset="0" panose="020B0306030504020204" pitchFamily="34" typeface="Open Sans Light"/>
            </a:endParaRPr>
          </a:p>
        </p:txBody>
      </p:sp>
      <p:sp>
        <p:nvSpPr>
          <p:cNvPr id="11" name="TextBox 10">
            <a:extLst>
              <a:ext uri="{FF2B5EF4-FFF2-40B4-BE49-F238E27FC236}">
                <a16:creationId xmlns:a16="http://schemas.microsoft.com/office/drawing/2014/main" id="{4B532948-2B2B-2E61-E54F-3D2CD7C342FC}"/>
              </a:ext>
            </a:extLst>
          </p:cNvPr>
          <p:cNvSpPr txBox="1"/>
          <p:nvPr/>
        </p:nvSpPr>
        <p:spPr>
          <a:xfrm>
            <a:off x="7251878" y="2058695"/>
            <a:ext cx="3794198" cy="1111073"/>
          </a:xfrm>
          <a:prstGeom prst="rect">
            <a:avLst/>
          </a:prstGeom>
          <a:noFill/>
          <a:ln>
            <a:solidFill>
              <a:srgbClr val="FFCE04"/>
            </a:solidFill>
          </a:ln>
        </p:spPr>
        <p:txBody>
          <a:bodyPr anchor="ctr" numCol="1" rtlCol="0" wrap="square">
            <a:spAutoFit/>
          </a:bodyPr>
          <a:lstStyle/>
          <a:p>
            <a:pPr algn="ctr"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4400" u="none">
                <a:ln>
                  <a:noFill/>
                </a:ln>
                <a:solidFill>
                  <a:srgbClr val="254992"/>
                </a:solidFill>
                <a:effectLst/>
                <a:uLnTx/>
                <a:uFillTx/>
                <a:latin charset="0" panose="020B0602020203020203" pitchFamily="34" typeface="Circe Bold"/>
                <a:ea typeface="+mn-ea"/>
                <a:cs typeface="+mn-cs"/>
              </a:rPr>
              <a:t>SCAN HERE</a:t>
            </a:r>
          </a:p>
          <a:p>
            <a:pPr algn="ctr" defTabSz="914400" eaLnBrk="1" hangingPunct="1" indent="0" latinLnBrk="0" lvl="0" marL="0" marR="0" rtl="0">
              <a:lnSpc>
                <a:spcPct val="90000"/>
              </a:lnSpc>
              <a:spcBef>
                <a:spcPts val="0"/>
              </a:spcBef>
              <a:spcAft>
                <a:spcPts val="600"/>
              </a:spcAft>
              <a:buClrTx/>
              <a:buSzTx/>
              <a:buFontTx/>
              <a:buNone/>
              <a:tabLst/>
              <a:defRPr/>
            </a:pPr>
            <a:r>
              <a:rPr b="0" baseline="0" cap="none" dirty="0" i="0" kern="1200" kumimoji="0" lang="en-US" noProof="0" normalizeH="0" spc="0" strike="noStrike" sz="2400" u="none">
                <a:ln>
                  <a:noFill/>
                </a:ln>
                <a:solidFill>
                  <a:srgbClr val="254992"/>
                </a:solidFill>
                <a:effectLst/>
                <a:uLnTx/>
                <a:uFillTx/>
                <a:latin charset="77" panose="020B0402020203020203" pitchFamily="34" typeface="Circe Light"/>
                <a:ea charset="0" panose="020B0306030504020204" pitchFamily="34" typeface="Open Sans Light"/>
                <a:cs charset="0" panose="020B0306030504020204" pitchFamily="34" typeface="Open Sans Light"/>
              </a:rPr>
              <a:t>TO ACCESS TOPS Q&amp;As</a:t>
            </a:r>
          </a:p>
        </p:txBody>
      </p:sp>
      <p:pic>
        <p:nvPicPr>
          <p:cNvPr id="3" name="Picture 2">
            <a:extLst>
              <a:ext uri="{FF2B5EF4-FFF2-40B4-BE49-F238E27FC236}">
                <a16:creationId xmlns:a16="http://schemas.microsoft.com/office/drawing/2014/main" id="{C29C6F13-FB5C-B403-F3BE-7A25E88B47C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53642" y="1613022"/>
            <a:ext cx="3510619" cy="4556003"/>
          </a:xfrm>
          <a:prstGeom prst="rect">
            <a:avLst/>
          </a:prstGeom>
        </p:spPr>
      </p:pic>
      <p:pic>
        <p:nvPicPr>
          <p:cNvPr id="14" name="Picture 13">
            <a:extLst>
              <a:ext uri="{FF2B5EF4-FFF2-40B4-BE49-F238E27FC236}">
                <a16:creationId xmlns:a16="http://schemas.microsoft.com/office/drawing/2014/main" id="{795C2510-9621-6DC2-2563-3AB55EEF4AA1}"/>
              </a:ext>
            </a:extLst>
          </p:cNvPr>
          <p:cNvPicPr>
            <a:picLocks noChangeAspect="1"/>
          </p:cNvPicPr>
          <p:nvPr/>
        </p:nvPicPr>
        <p:blipFill>
          <a:blip r:embed="rId5"/>
          <a:stretch>
            <a:fillRect/>
          </a:stretch>
        </p:blipFill>
        <p:spPr>
          <a:xfrm>
            <a:off x="7995962" y="3314147"/>
            <a:ext cx="2554945" cy="2715813"/>
          </a:xfrm>
          <a:prstGeom prst="rect">
            <a:avLst/>
          </a:prstGeom>
        </p:spPr>
      </p:pic>
    </p:spTree>
    <p:extLst>
      <p:ext uri="{BB962C8B-B14F-4D97-AF65-F5344CB8AC3E}">
        <p14:creationId xmlns:p14="http://schemas.microsoft.com/office/powerpoint/2010/main" val="1079277301"/>
      </p:ext>
    </p:extLst>
  </p:cSld>
  <p:clrMapOvr>
    <a:masterClrMapping/>
  </p:clrMapOvr>
  <p:transition spd="slow">
    <p:cove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E11EF902-936D-A5A2-DE70-6EDA2F871454}"/>
              </a:ext>
            </a:extLst>
          </p:cNvPr>
          <p:cNvPicPr>
            <a:picLocks noChangeArrowheads="1" noChangeAspect="1"/>
          </p:cNvPicPr>
          <p:nvPr/>
        </p:nvPicPr>
        <p:blipFill>
          <a:blip cstate="email" r:embed="rId3">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1">
            <a:extLst>
              <a:ext uri="{FF2B5EF4-FFF2-40B4-BE49-F238E27FC236}">
                <a16:creationId xmlns:a16="http://schemas.microsoft.com/office/drawing/2014/main" id="{196EDEDA-9C25-F746-9B0B-E60BF1D2EF37}"/>
              </a:ext>
            </a:extLst>
          </p:cNvPr>
          <p:cNvSpPr>
            <a:spLocks noGrp="1"/>
          </p:cNvSpPr>
          <p:nvPr>
            <p:ph idx="12" sz="quarter" type="sldNum"/>
          </p:nvPr>
        </p:nvSpPr>
        <p:spPr>
          <a:xfrm>
            <a:off x="9273435" y="6447155"/>
            <a:ext cx="2743200" cy="365125"/>
          </a:xfrm>
        </p:spPr>
        <p:txBody>
          <a:bodyPr numCol="1"/>
          <a:lstStyle/>
          <a:p>
            <a:pPr algn="r" defTabSz="914400" eaLnBrk="1" hangingPunct="1" indent="0" latinLnBrk="0" lvl="0" marL="0" marR="0" rtl="0">
              <a:lnSpc>
                <a:spcPct val="100000"/>
              </a:lnSpc>
              <a:spcBef>
                <a:spcPts val="0"/>
              </a:spcBef>
              <a:spcAft>
                <a:spcPts val="0"/>
              </a:spcAft>
              <a:buClrTx/>
              <a:buSzTx/>
              <a:buFontTx/>
              <a:buNone/>
              <a:tabLst/>
              <a:defRPr/>
            </a:pPr>
            <a:fld id="{D88C9D7A-CE64-B040-B9A2-1C7FA4025703}" type="slidenum">
              <a:rPr b="0" baseline="0" cap="none" i="0" kern="1200" kumimoji="0" lang="en-US" noProof="0" normalizeH="0" smtClean="0" spc="0" strike="noStrike" sz="1200" u="none">
                <a:ln>
                  <a:noFill/>
                </a:ln>
                <a:solidFill>
                  <a:srgbClr val="254992"/>
                </a:solidFill>
                <a:effectLst/>
                <a:uLnTx/>
                <a:uFillTx/>
                <a:latin charset="77" panose="020B0502020203020203" pitchFamily="34" typeface="Circe"/>
                <a:ea typeface="+mn-ea"/>
                <a:cs typeface="+mn-cs"/>
              </a:rPr>
              <a:pPr algn="r" defTabSz="914400" eaLnBrk="1" hangingPunct="1" indent="0" latinLnBrk="0" lvl="0" marL="0" marR="0" rtl="0">
                <a:lnSpc>
                  <a:spcPct val="100000"/>
                </a:lnSpc>
                <a:spcBef>
                  <a:spcPts val="0"/>
                </a:spcBef>
                <a:spcAft>
                  <a:spcPts val="0"/>
                </a:spcAft>
                <a:buClrTx/>
                <a:buSzTx/>
                <a:buFontTx/>
                <a:buNone/>
                <a:tabLst/>
                <a:defRPr/>
              </a:pPr>
              <a:t>113</a:t>
            </a:fld>
            <a:endParaRPr b="0" baseline="0" cap="none" dirty="0" i="0" kern="1200" kumimoji="0" lang="en-US" noProof="0" normalizeH="0" spc="0" strike="noStrike" sz="1200" u="none">
              <a:ln>
                <a:noFill/>
              </a:ln>
              <a:solidFill>
                <a:srgbClr val="254992"/>
              </a:solidFill>
              <a:effectLst/>
              <a:uLnTx/>
              <a:uFillTx/>
              <a:latin charset="77" panose="020B0502020203020203" pitchFamily="34" typeface="Circe"/>
              <a:ea typeface="+mn-ea"/>
              <a:cs typeface="+mn-cs"/>
            </a:endParaRPr>
          </a:p>
        </p:txBody>
      </p:sp>
      <p:sp>
        <p:nvSpPr>
          <p:cNvPr id="9" name="Rectangle 8">
            <a:extLst>
              <a:ext uri="{FF2B5EF4-FFF2-40B4-BE49-F238E27FC236}">
                <a16:creationId xmlns:a16="http://schemas.microsoft.com/office/drawing/2014/main" id="{9F1CDC95-16ED-5B11-19EA-9FD3F096DF90}"/>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sp>
        <p:nvSpPr>
          <p:cNvPr id="13" name="TextBox 12">
            <a:extLst>
              <a:ext uri="{FF2B5EF4-FFF2-40B4-BE49-F238E27FC236}">
                <a16:creationId xmlns:a16="http://schemas.microsoft.com/office/drawing/2014/main" id="{2A47E4AB-078B-A74E-318F-B1BB93570024}"/>
              </a:ext>
            </a:extLst>
          </p:cNvPr>
          <p:cNvSpPr txBox="1"/>
          <p:nvPr/>
        </p:nvSpPr>
        <p:spPr>
          <a:xfrm>
            <a:off x="467194" y="415387"/>
            <a:ext cx="11257612" cy="646331"/>
          </a:xfrm>
          <a:prstGeom prst="rect">
            <a:avLst/>
          </a:prstGeom>
          <a:noFill/>
        </p:spPr>
        <p:txBody>
          <a:bodyPr numCol="1" rtlCol="0" wrap="square">
            <a:spAutoFit/>
          </a:bodyPr>
          <a:lstStyle/>
          <a:p>
            <a:pPr algn="ctr"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3600" u="none">
                <a:ln>
                  <a:noFill/>
                </a:ln>
                <a:solidFill>
                  <a:srgbClr val="2F5591"/>
                </a:solidFill>
                <a:effectLst/>
                <a:uLnTx/>
                <a:uFillTx/>
                <a:latin charset="77" panose="020B0402020203020203" pitchFamily="34" typeface="Circe Light"/>
                <a:ea charset="0" panose="020B0306030504020204" pitchFamily="34" typeface="Open Sans Light"/>
                <a:cs charset="0" panose="020B0306030504020204" pitchFamily="34" typeface="Open Sans Light"/>
              </a:rPr>
              <a:t>FAFSA® </a:t>
            </a:r>
            <a:r>
              <a:rPr b="0" baseline="0" cap="none" dirty="0" i="0" kern="1200" kumimoji="0" lang="en-US" noProof="0" normalizeH="0" spc="0" strike="noStrike" sz="3600" u="none">
                <a:ln>
                  <a:noFill/>
                </a:ln>
                <a:solidFill>
                  <a:srgbClr val="2F5591"/>
                </a:solidFill>
                <a:effectLst/>
                <a:uLnTx/>
                <a:uFillTx/>
                <a:latin charset="0" panose="020B0602020203020203" pitchFamily="34" typeface="Circe Bold"/>
                <a:ea charset="0" panose="020B0306030504020204" pitchFamily="34" typeface="Open Sans Light"/>
                <a:cs charset="0" panose="020B0306030504020204" pitchFamily="34" typeface="Open Sans Light"/>
              </a:rPr>
              <a:t>RESOURCES</a:t>
            </a:r>
            <a:endParaRPr b="0" baseline="0" cap="none" dirty="0" i="0" kern="1200" kumimoji="0" lang="en-US" noProof="0" normalizeH="0" spc="0" strike="noStrike" sz="3600" u="none">
              <a:ln>
                <a:noFill/>
              </a:ln>
              <a:solidFill>
                <a:prstClr val="white"/>
              </a:solidFill>
              <a:effectLst/>
              <a:uLnTx/>
              <a:uFillTx/>
              <a:latin charset="0" panose="020B0602020203020203" pitchFamily="34" typeface="Circe Bold"/>
              <a:ea charset="0" panose="020B0306030504020204" pitchFamily="34" typeface="Open Sans Light"/>
              <a:cs charset="0" panose="020B0306030504020204" pitchFamily="34" typeface="Open Sans Light"/>
            </a:endParaRPr>
          </a:p>
        </p:txBody>
      </p:sp>
      <p:sp>
        <p:nvSpPr>
          <p:cNvPr id="11" name="TextBox 10">
            <a:extLst>
              <a:ext uri="{FF2B5EF4-FFF2-40B4-BE49-F238E27FC236}">
                <a16:creationId xmlns:a16="http://schemas.microsoft.com/office/drawing/2014/main" id="{4B532948-2B2B-2E61-E54F-3D2CD7C342FC}"/>
              </a:ext>
            </a:extLst>
          </p:cNvPr>
          <p:cNvSpPr txBox="1"/>
          <p:nvPr/>
        </p:nvSpPr>
        <p:spPr>
          <a:xfrm>
            <a:off x="7251878" y="1892496"/>
            <a:ext cx="3794198" cy="1443472"/>
          </a:xfrm>
          <a:prstGeom prst="rect">
            <a:avLst/>
          </a:prstGeom>
          <a:noFill/>
          <a:ln>
            <a:solidFill>
              <a:srgbClr val="FFCE04"/>
            </a:solidFill>
          </a:ln>
        </p:spPr>
        <p:txBody>
          <a:bodyPr anchor="ctr" numCol="1" rtlCol="0" wrap="square">
            <a:spAutoFit/>
          </a:bodyPr>
          <a:lstStyle/>
          <a:p>
            <a:pPr algn="ctr"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4400" u="none">
                <a:ln>
                  <a:noFill/>
                </a:ln>
                <a:solidFill>
                  <a:srgbClr val="254992"/>
                </a:solidFill>
                <a:effectLst/>
                <a:uLnTx/>
                <a:uFillTx/>
                <a:latin charset="0" panose="020B0602020203020203" pitchFamily="34" typeface="Circe Bold"/>
                <a:ea typeface="+mn-ea"/>
                <a:cs typeface="+mn-cs"/>
              </a:rPr>
              <a:t>SCAN HERE</a:t>
            </a:r>
          </a:p>
          <a:p>
            <a:pPr algn="ctr" defTabSz="914400" eaLnBrk="1" hangingPunct="1" indent="0" latinLnBrk="0" lvl="0" marL="0" marR="0" rtl="0">
              <a:lnSpc>
                <a:spcPct val="90000"/>
              </a:lnSpc>
              <a:spcBef>
                <a:spcPts val="0"/>
              </a:spcBef>
              <a:spcAft>
                <a:spcPts val="600"/>
              </a:spcAft>
              <a:buClrTx/>
              <a:buSzTx/>
              <a:buFontTx/>
              <a:buNone/>
              <a:tabLst/>
              <a:defRPr/>
            </a:pPr>
            <a:r>
              <a:rPr b="0" baseline="0" cap="none" dirty="0" i="0" kern="1200" kumimoji="0" lang="en-US" noProof="0" normalizeH="0" spc="0" strike="noStrike" sz="2400" u="none">
                <a:ln>
                  <a:noFill/>
                </a:ln>
                <a:solidFill>
                  <a:srgbClr val="254992"/>
                </a:solidFill>
                <a:effectLst/>
                <a:uLnTx/>
                <a:uFillTx/>
                <a:latin charset="77" panose="020B0402020203020203" pitchFamily="34" typeface="Circe Light"/>
                <a:ea charset="0" panose="020B0306030504020204" pitchFamily="34" typeface="Open Sans Light"/>
                <a:cs charset="0" panose="020B0306030504020204" pitchFamily="34" typeface="Open Sans Light"/>
              </a:rPr>
              <a:t>TO ACCESS LOSFA’S FAFSA® WEBSITE</a:t>
            </a:r>
          </a:p>
        </p:txBody>
      </p:sp>
      <p:pic>
        <p:nvPicPr>
          <p:cNvPr id="4" name="Picture 3">
            <a:extLst>
              <a:ext uri="{FF2B5EF4-FFF2-40B4-BE49-F238E27FC236}">
                <a16:creationId xmlns:a16="http://schemas.microsoft.com/office/drawing/2014/main" id="{DFC71306-FE34-846C-4193-552320A2D34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45924" y="1638408"/>
            <a:ext cx="3431799" cy="4440265"/>
          </a:xfrm>
          <a:prstGeom prst="rect">
            <a:avLst/>
          </a:prstGeom>
        </p:spPr>
      </p:pic>
      <p:pic>
        <p:nvPicPr>
          <p:cNvPr id="6" name="Picture 5">
            <a:extLst>
              <a:ext uri="{FF2B5EF4-FFF2-40B4-BE49-F238E27FC236}">
                <a16:creationId xmlns:a16="http://schemas.microsoft.com/office/drawing/2014/main" id="{C22001E7-2E07-3479-394A-9056279665B9}"/>
              </a:ext>
            </a:extLst>
          </p:cNvPr>
          <p:cNvPicPr>
            <a:picLocks noChangeAspect="1"/>
          </p:cNvPicPr>
          <p:nvPr/>
        </p:nvPicPr>
        <p:blipFill>
          <a:blip r:embed="rId5"/>
          <a:stretch>
            <a:fillRect/>
          </a:stretch>
        </p:blipFill>
        <p:spPr>
          <a:xfrm>
            <a:off x="8080561" y="3719436"/>
            <a:ext cx="2385748" cy="2385748"/>
          </a:xfrm>
          <a:prstGeom prst="rect">
            <a:avLst/>
          </a:prstGeom>
        </p:spPr>
      </p:pic>
    </p:spTree>
    <p:extLst>
      <p:ext uri="{BB962C8B-B14F-4D97-AF65-F5344CB8AC3E}">
        <p14:creationId xmlns:p14="http://schemas.microsoft.com/office/powerpoint/2010/main" val="4007581612"/>
      </p:ext>
    </p:extLst>
  </p:cSld>
  <p:clrMapOvr>
    <a:masterClrMapping/>
  </p:clrMapOvr>
  <p:transition spd="slow">
    <p:cove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02665535-50BF-FAD0-7E2F-01B862371C25}"/>
              </a:ext>
            </a:extLst>
          </p:cNvPr>
          <p:cNvPicPr>
            <a:picLocks noChangeArrowheads="1" noChangeAspect="1"/>
          </p:cNvPicPr>
          <p:nvPr/>
        </p:nvPicPr>
        <p:blipFill>
          <a:blip cstate="email" r:embed="rId2">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idx="12" sz="quarter" type="sldNum"/>
          </p:nvPr>
        </p:nvSpPr>
        <p:spPr>
          <a:xfrm>
            <a:off x="9273435" y="6447155"/>
            <a:ext cx="2743200" cy="365125"/>
          </a:xfrm>
        </p:spPr>
        <p:txBody>
          <a:bodyPr numCol="1"/>
          <a:lstStyle/>
          <a:p>
            <a:pPr algn="r" defTabSz="914400" eaLnBrk="1" hangingPunct="1" indent="0" latinLnBrk="0" lvl="0" marL="0" marR="0" rtl="0">
              <a:lnSpc>
                <a:spcPct val="100000"/>
              </a:lnSpc>
              <a:spcBef>
                <a:spcPts val="0"/>
              </a:spcBef>
              <a:spcAft>
                <a:spcPts val="0"/>
              </a:spcAft>
              <a:buClrTx/>
              <a:buSzTx/>
              <a:buFontTx/>
              <a:buNone/>
              <a:tabLst/>
              <a:defRPr/>
            </a:pPr>
            <a:fld id="{D88C9D7A-CE64-B040-B9A2-1C7FA4025703}" type="slidenum">
              <a:rPr b="0" baseline="0" cap="none" i="0" kern="1200" kumimoji="0" lang="en-US" noProof="0" normalizeH="0" smtClean="0" spc="0" strike="noStrike" sz="1200" u="none">
                <a:ln>
                  <a:noFill/>
                </a:ln>
                <a:solidFill>
                  <a:srgbClr val="254992"/>
                </a:solidFill>
                <a:effectLst/>
                <a:uLnTx/>
                <a:uFillTx/>
                <a:latin charset="77" panose="020B0502020203020203" pitchFamily="34" typeface="Circe"/>
                <a:ea typeface="+mn-ea"/>
                <a:cs typeface="+mn-cs"/>
              </a:rPr>
              <a:pPr algn="r" defTabSz="914400" eaLnBrk="1" hangingPunct="1" indent="0" latinLnBrk="0" lvl="0" marL="0" marR="0" rtl="0">
                <a:lnSpc>
                  <a:spcPct val="100000"/>
                </a:lnSpc>
                <a:spcBef>
                  <a:spcPts val="0"/>
                </a:spcBef>
                <a:spcAft>
                  <a:spcPts val="0"/>
                </a:spcAft>
                <a:buClrTx/>
                <a:buSzTx/>
                <a:buFontTx/>
                <a:buNone/>
                <a:tabLst/>
                <a:defRPr/>
              </a:pPr>
              <a:t>110</a:t>
            </a:fld>
            <a:endParaRPr b="0" baseline="0" cap="none" dirty="0" i="0" kern="1200" kumimoji="0" lang="en-US" noProof="0" normalizeH="0" spc="0" strike="noStrike" sz="1200" u="none">
              <a:ln>
                <a:noFill/>
              </a:ln>
              <a:solidFill>
                <a:srgbClr val="254992"/>
              </a:solidFill>
              <a:effectLst/>
              <a:uLnTx/>
              <a:uFillTx/>
              <a:latin charset="77" panose="020B0502020203020203" pitchFamily="34" typeface="Circe"/>
              <a:ea typeface="+mn-ea"/>
              <a:cs typeface="+mn-cs"/>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sp>
        <p:nvSpPr>
          <p:cNvPr id="10" name="TextBox 9">
            <a:extLst>
              <a:ext uri="{FF2B5EF4-FFF2-40B4-BE49-F238E27FC236}">
                <a16:creationId xmlns:a16="http://schemas.microsoft.com/office/drawing/2014/main" id="{E95CC14A-1851-4419-7134-3A25D429EF0F}"/>
              </a:ext>
            </a:extLst>
          </p:cNvPr>
          <p:cNvSpPr txBox="1"/>
          <p:nvPr/>
        </p:nvSpPr>
        <p:spPr>
          <a:xfrm>
            <a:off x="467194" y="415387"/>
            <a:ext cx="11257612" cy="646331"/>
          </a:xfrm>
          <a:prstGeom prst="rect">
            <a:avLst/>
          </a:prstGeom>
          <a:noFill/>
        </p:spPr>
        <p:txBody>
          <a:bodyPr numCol="1" rtlCol="0" wrap="square">
            <a:spAutoFit/>
          </a:bodyPr>
          <a:lstStyle/>
          <a:p>
            <a:pPr algn="ctr"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3600" u="none">
                <a:ln>
                  <a:noFill/>
                </a:ln>
                <a:solidFill>
                  <a:srgbClr val="2F5591"/>
                </a:solidFill>
                <a:effectLst/>
                <a:uLnTx/>
                <a:uFillTx/>
                <a:latin charset="0" panose="020B0402020203020203" pitchFamily="34" typeface="Circe Light"/>
                <a:ea charset="0" panose="020B0306030504020204" pitchFamily="34" typeface="Open Sans Light"/>
                <a:cs charset="0" panose="020B0306030504020204" pitchFamily="34" typeface="Open Sans Light"/>
              </a:rPr>
              <a:t>FAFSA</a:t>
            </a:r>
            <a:r>
              <a:rPr b="0" baseline="0" cap="none" dirty="0" i="0" kern="1200" kumimoji="0" lang="en-US" noProof="0" normalizeH="0" spc="0" strike="noStrike" sz="3600" u="none">
                <a:ln>
                  <a:noFill/>
                </a:ln>
                <a:solidFill>
                  <a:srgbClr val="254992"/>
                </a:solidFill>
                <a:effectLst/>
                <a:uLnTx/>
                <a:uFillTx/>
                <a:latin charset="77" panose="020B0402020203020203" pitchFamily="34" typeface="Circe Light"/>
                <a:ea charset="0" panose="020B0306030504020204" pitchFamily="34" typeface="Open Sans Light"/>
                <a:cs charset="0" panose="020B0306030504020204" pitchFamily="34" typeface="Open Sans Light"/>
              </a:rPr>
              <a:t>®</a:t>
            </a:r>
            <a:r>
              <a:rPr b="0" baseline="0" cap="none" dirty="0" i="0" kern="1200" kumimoji="0" lang="en-US" noProof="0" normalizeH="0" spc="0" strike="noStrike" sz="3600" u="none">
                <a:ln>
                  <a:noFill/>
                </a:ln>
                <a:solidFill>
                  <a:srgbClr val="2F5591"/>
                </a:solidFill>
                <a:effectLst/>
                <a:uLnTx/>
                <a:uFillTx/>
                <a:latin charset="0" panose="020B0402020203020203" pitchFamily="34" typeface="Circe Light"/>
                <a:ea charset="0" panose="020B0306030504020204" pitchFamily="34" typeface="Open Sans Light"/>
                <a:cs charset="0" panose="020B0306030504020204" pitchFamily="34" typeface="Open Sans Light"/>
              </a:rPr>
              <a:t> SUBMISSION </a:t>
            </a:r>
            <a:r>
              <a:rPr b="0" baseline="0" cap="none" dirty="0" i="0" kern="1200" kumimoji="0" lang="en-US" noProof="0" normalizeH="0" spc="0" strike="noStrike" sz="3600" u="none">
                <a:ln>
                  <a:noFill/>
                </a:ln>
                <a:solidFill>
                  <a:srgbClr val="2F5591"/>
                </a:solidFill>
                <a:effectLst/>
                <a:uLnTx/>
                <a:uFillTx/>
                <a:latin charset="0" panose="020B0602020203020203" pitchFamily="34" typeface="Circe Bold"/>
                <a:ea charset="0" panose="020B0306030504020204" pitchFamily="34" typeface="Open Sans Light"/>
                <a:cs charset="0" panose="020B0306030504020204" pitchFamily="34" typeface="Open Sans Light"/>
              </a:rPr>
              <a:t>SUMMARY</a:t>
            </a:r>
            <a:endParaRPr b="0" baseline="0" cap="none" dirty="0" i="0" kern="1200" kumimoji="0" lang="en-US" noProof="0" normalizeH="0" spc="0" strike="noStrike" sz="4000" u="none">
              <a:ln>
                <a:noFill/>
              </a:ln>
              <a:solidFill>
                <a:prstClr val="white"/>
              </a:solidFill>
              <a:effectLst/>
              <a:uLnTx/>
              <a:uFillTx/>
              <a:latin charset="0" panose="020B0602020203020203" pitchFamily="34" typeface="Circe Bold"/>
              <a:ea charset="0" panose="020B0306030504020204" pitchFamily="34" typeface="Open Sans Light"/>
              <a:cs charset="0" panose="020B0306030504020204" pitchFamily="34" typeface="Open Sans Light"/>
            </a:endParaRPr>
          </a:p>
        </p:txBody>
      </p:sp>
      <p:sp>
        <p:nvSpPr>
          <p:cNvPr id="11" name="TextBox 10">
            <a:extLst>
              <a:ext uri="{FF2B5EF4-FFF2-40B4-BE49-F238E27FC236}">
                <a16:creationId xmlns:a16="http://schemas.microsoft.com/office/drawing/2014/main" id="{A8EC2D01-F5CC-EFDF-A0A2-6E217FCAA472}"/>
              </a:ext>
            </a:extLst>
          </p:cNvPr>
          <p:cNvSpPr txBox="1"/>
          <p:nvPr/>
        </p:nvSpPr>
        <p:spPr>
          <a:xfrm>
            <a:off x="781050" y="1712529"/>
            <a:ext cx="5676900" cy="4094967"/>
          </a:xfrm>
          <a:prstGeom prst="rect">
            <a:avLst/>
          </a:prstGeom>
          <a:noFill/>
        </p:spPr>
        <p:txBody>
          <a:bodyPr numCol="1" rtlCol="0" wrap="square">
            <a:spAutoFit/>
          </a:bodyPr>
          <a:lstStyle/>
          <a:p>
            <a:pPr algn="l" defTabSz="914400" eaLnBrk="1" hangingPunct="1" indent="0" latinLnBrk="0" lvl="0" marL="0" marR="0" rtl="0">
              <a:lnSpc>
                <a:spcPct val="90000"/>
              </a:lnSpc>
              <a:spcBef>
                <a:spcPts val="0"/>
              </a:spcBef>
              <a:spcAft>
                <a:spcPts val="600"/>
              </a:spcAft>
              <a:buClrTx/>
              <a:buSzTx/>
              <a:buFontTx/>
              <a:buNone/>
              <a:tabLst/>
              <a:defRPr/>
            </a:pPr>
            <a:r>
              <a:rPr b="0" baseline="0" cap="none" dirty="0" i="0" kern="1200" kumimoji="0" lang="en-US" noProof="0" normalizeH="0" spc="0" strike="noStrike" sz="2800" u="none">
                <a:ln>
                  <a:noFill/>
                </a:ln>
                <a:solidFill>
                  <a:srgbClr val="254992"/>
                </a:solidFill>
                <a:effectLst/>
                <a:uLnTx/>
                <a:uFillTx/>
                <a:latin charset="0" panose="020B0402020203020203" pitchFamily="34" typeface="Circe Light"/>
                <a:ea typeface="+mn-ea"/>
                <a:cs typeface="+mn-cs"/>
              </a:rPr>
              <a:t>The FAFSA</a:t>
            </a:r>
            <a:r>
              <a:rPr b="0" baseline="0" cap="none" dirty="0" i="0" kern="1200" kumimoji="0" lang="en-US" noProof="0" normalizeH="0" spc="0" strike="noStrike" sz="2800" u="none">
                <a:ln>
                  <a:noFill/>
                </a:ln>
                <a:solidFill>
                  <a:srgbClr val="254992"/>
                </a:solidFill>
                <a:effectLst/>
                <a:uLnTx/>
                <a:uFillTx/>
                <a:latin charset="77" panose="020B0402020203020203" pitchFamily="34" typeface="Circe Light"/>
                <a:ea charset="0" panose="020B0306030504020204" pitchFamily="34" typeface="Open Sans Light"/>
                <a:cs charset="0" panose="020B0306030504020204" pitchFamily="34" typeface="Open Sans Light"/>
              </a:rPr>
              <a:t>®</a:t>
            </a:r>
            <a:r>
              <a:rPr b="0" baseline="0" cap="none" dirty="0" i="0" kern="1200" kumimoji="0" lang="en-US" noProof="0" normalizeH="0" spc="0" strike="noStrike" sz="2800" u="none">
                <a:ln>
                  <a:noFill/>
                </a:ln>
                <a:solidFill>
                  <a:srgbClr val="254992"/>
                </a:solidFill>
                <a:effectLst/>
                <a:uLnTx/>
                <a:uFillTx/>
                <a:latin charset="0" panose="020B0402020203020203" pitchFamily="34" typeface="Circe Light"/>
                <a:ea typeface="+mn-ea"/>
                <a:cs typeface="+mn-cs"/>
              </a:rPr>
              <a:t> Submission Summary provides you with:</a:t>
            </a:r>
          </a:p>
          <a:p>
            <a:pPr algn="l" defTabSz="914400" eaLnBrk="1" hangingPunct="1" indent="-342900" latinLnBrk="0" lvl="1" marL="800100"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000" u="none">
                <a:ln>
                  <a:noFill/>
                </a:ln>
                <a:solidFill>
                  <a:srgbClr val="254992"/>
                </a:solidFill>
                <a:effectLst/>
                <a:uLnTx/>
                <a:uFillTx/>
                <a:latin charset="0" panose="020B0402020203020203" pitchFamily="34" typeface="Circe Light"/>
                <a:ea typeface="+mn-ea"/>
                <a:cs typeface="+mn-cs"/>
              </a:rPr>
              <a:t>Student Aid Index (SAI)</a:t>
            </a:r>
          </a:p>
          <a:p>
            <a:pPr algn="l" defTabSz="914400" eaLnBrk="1" hangingPunct="1" indent="-342900" latinLnBrk="0" lvl="1" marL="800100"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000" u="none">
                <a:ln>
                  <a:noFill/>
                </a:ln>
                <a:solidFill>
                  <a:srgbClr val="254992"/>
                </a:solidFill>
                <a:effectLst/>
                <a:uLnTx/>
                <a:uFillTx/>
                <a:latin charset="0" panose="020B0402020203020203" pitchFamily="34" typeface="Circe Light"/>
                <a:ea typeface="+mn-ea"/>
                <a:cs typeface="+mn-cs"/>
              </a:rPr>
              <a:t>Pell Grant Eligibility</a:t>
            </a:r>
          </a:p>
          <a:p>
            <a:pPr algn="l" defTabSz="914400" eaLnBrk="1" hangingPunct="1" indent="-342900" latinLnBrk="0" lvl="1" marL="800100"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000" u="none">
                <a:ln>
                  <a:noFill/>
                </a:ln>
                <a:solidFill>
                  <a:srgbClr val="254992"/>
                </a:solidFill>
                <a:effectLst/>
                <a:uLnTx/>
                <a:uFillTx/>
                <a:latin charset="0" panose="020B0402020203020203" pitchFamily="34" typeface="Circe Light"/>
                <a:ea typeface="+mn-ea"/>
                <a:cs typeface="+mn-cs"/>
              </a:rPr>
              <a:t>Listing of institutions which will receive your data</a:t>
            </a:r>
          </a:p>
          <a:p>
            <a:pPr algn="l" defTabSz="914400" eaLnBrk="1" hangingPunct="1" indent="-342900" latinLnBrk="0" lvl="1" marL="800100"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000" u="none">
                <a:ln>
                  <a:noFill/>
                </a:ln>
                <a:solidFill>
                  <a:srgbClr val="254992"/>
                </a:solidFill>
                <a:effectLst/>
                <a:uLnTx/>
                <a:uFillTx/>
                <a:latin charset="0" panose="020B0402020203020203" pitchFamily="34" typeface="Circe Light"/>
                <a:ea typeface="+mn-ea"/>
                <a:cs typeface="+mn-cs"/>
              </a:rPr>
              <a:t>A financial aid history</a:t>
            </a:r>
          </a:p>
          <a:p>
            <a:pPr algn="l" defTabSz="914400" eaLnBrk="1" hangingPunct="1" indent="-342900" latinLnBrk="0" lvl="1" marL="800100"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000" u="none">
                <a:ln>
                  <a:noFill/>
                </a:ln>
                <a:solidFill>
                  <a:srgbClr val="254992"/>
                </a:solidFill>
                <a:effectLst/>
                <a:uLnTx/>
                <a:uFillTx/>
                <a:latin charset="0" panose="020B0402020203020203" pitchFamily="34" typeface="Circe Light"/>
                <a:ea typeface="+mn-ea"/>
                <a:cs typeface="+mn-cs"/>
              </a:rPr>
              <a:t>A listing of your responses to the FAFSA</a:t>
            </a:r>
            <a:r>
              <a:rPr b="0" baseline="0" cap="none" dirty="0" i="0" kern="1200" kumimoji="0" lang="en-US" noProof="0" normalizeH="0" spc="0" strike="noStrike" sz="2000" u="none">
                <a:ln>
                  <a:noFill/>
                </a:ln>
                <a:solidFill>
                  <a:srgbClr val="254992"/>
                </a:solidFill>
                <a:effectLst/>
                <a:uLnTx/>
                <a:uFillTx/>
                <a:latin charset="77" panose="020B0402020203020203" pitchFamily="34" typeface="Circe Light"/>
                <a:ea charset="0" panose="020B0306030504020204" pitchFamily="34" typeface="Open Sans Light"/>
                <a:cs charset="0" panose="020B0306030504020204" pitchFamily="34" typeface="Open Sans Light"/>
              </a:rPr>
              <a:t>®</a:t>
            </a:r>
            <a:endParaRPr b="0" baseline="0" cap="none" dirty="0" i="0" kern="1200" kumimoji="0" lang="en-US" noProof="0" normalizeH="0" spc="0" strike="noStrike" sz="2000" u="none">
              <a:ln>
                <a:noFill/>
              </a:ln>
              <a:solidFill>
                <a:srgbClr val="254992"/>
              </a:solidFill>
              <a:effectLst/>
              <a:uLnTx/>
              <a:uFillTx/>
              <a:latin charset="0" panose="020B0402020203020203" pitchFamily="34" typeface="Circe Light"/>
              <a:ea typeface="+mn-ea"/>
              <a:cs typeface="+mn-cs"/>
            </a:endParaRPr>
          </a:p>
          <a:p>
            <a:pPr algn="l" defTabSz="914400" eaLnBrk="1" hangingPunct="1" indent="-342900" latinLnBrk="0" lvl="0" marL="342900"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800" u="none">
                <a:ln>
                  <a:noFill/>
                </a:ln>
                <a:solidFill>
                  <a:srgbClr val="254992"/>
                </a:solidFill>
                <a:effectLst/>
                <a:uLnTx/>
                <a:uFillTx/>
                <a:latin charset="0" panose="020B0402020203020203" pitchFamily="34" typeface="Circe Light"/>
                <a:ea typeface="+mn-ea"/>
                <a:cs typeface="+mn-cs"/>
              </a:rPr>
              <a:t>Corrections may be made:</a:t>
            </a:r>
          </a:p>
          <a:p>
            <a:pPr algn="l" defTabSz="914400" eaLnBrk="1" hangingPunct="1" indent="-342900" latinLnBrk="0" lvl="1" marL="800100"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000" u="none">
                <a:ln>
                  <a:noFill/>
                </a:ln>
                <a:solidFill>
                  <a:srgbClr val="254992"/>
                </a:solidFill>
                <a:effectLst/>
                <a:uLnTx/>
                <a:uFillTx/>
                <a:latin charset="0" panose="020B0402020203020203" pitchFamily="34" typeface="Circe Light"/>
                <a:ea typeface="+mn-ea"/>
                <a:cs typeface="+mn-cs"/>
              </a:rPr>
              <a:t>Online at www.studentaid.gov</a:t>
            </a:r>
          </a:p>
          <a:p>
            <a:pPr algn="l" defTabSz="914400" eaLnBrk="1" hangingPunct="1" indent="-342900" latinLnBrk="0" lvl="1" marL="800100"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000" u="none">
                <a:ln>
                  <a:noFill/>
                </a:ln>
                <a:solidFill>
                  <a:srgbClr val="254992"/>
                </a:solidFill>
                <a:effectLst/>
                <a:uLnTx/>
                <a:uFillTx/>
                <a:latin charset="0" panose="020B0402020203020203" pitchFamily="34" typeface="Circe Light"/>
                <a:ea typeface="+mn-ea"/>
                <a:cs typeface="+mn-cs"/>
              </a:rPr>
              <a:t>By phone at (800) 433-3243</a:t>
            </a:r>
            <a:endParaRPr altLang="pl-PL" b="0" baseline="0" cap="none" dirty="0" i="0" kern="1200" kumimoji="0" lang="pl-PL" noProof="0" normalizeH="0" spc="0" strike="noStrike" sz="2000" u="none">
              <a:ln>
                <a:noFill/>
              </a:ln>
              <a:solidFill>
                <a:srgbClr val="254992"/>
              </a:solidFill>
              <a:effectLst/>
              <a:uLnTx/>
              <a:uFillTx/>
              <a:latin charset="0" panose="020B0402020203020203" pitchFamily="34" typeface="Circe Light"/>
              <a:ea typeface="+mn-ea"/>
              <a:cs typeface="+mn-cs"/>
            </a:endParaRPr>
          </a:p>
        </p:txBody>
      </p:sp>
      <p:pic>
        <p:nvPicPr>
          <p:cNvPr descr="Screenshot continuation of the student completion page, which informs the student of next steps, including checking for an email confirmation and a reminder that contributors still need to enter their information. Reminders below that inform the student that once fully submitted, they’ll be able to review their FAFSA form responses on the FAFSA Submission Summary and that they can visit the FAFSA help page for additional information. " id="4" name="Picture 3">
            <a:extLst>
              <a:ext uri="{FF2B5EF4-FFF2-40B4-BE49-F238E27FC236}">
                <a16:creationId xmlns:a16="http://schemas.microsoft.com/office/drawing/2014/main" id="{BF6C873D-27D1-758D-0C49-0718E32B27D5}"/>
              </a:ext>
            </a:extLst>
          </p:cNvPr>
          <p:cNvPicPr>
            <a:picLocks noChangeAspect="1"/>
          </p:cNvPicPr>
          <p:nvPr/>
        </p:nvPicPr>
        <p:blipFill>
          <a:blip r:embed="rId3"/>
          <a:stretch>
            <a:fillRect/>
          </a:stretch>
        </p:blipFill>
        <p:spPr>
          <a:xfrm>
            <a:off x="6969100" y="1711325"/>
            <a:ext cx="4284532" cy="4457700"/>
          </a:xfrm>
          <a:prstGeom prst="rect">
            <a:avLst/>
          </a:prstGeom>
          <a:ln w="12700">
            <a:solidFill>
              <a:schemeClr val="tx1"/>
            </a:solidFill>
          </a:ln>
        </p:spPr>
      </p:pic>
    </p:spTree>
    <p:extLst>
      <p:ext uri="{BB962C8B-B14F-4D97-AF65-F5344CB8AC3E}">
        <p14:creationId xmlns:p14="http://schemas.microsoft.com/office/powerpoint/2010/main" val="166503413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2">
            <a:extLst>
              <a:ext uri="{FF2B5EF4-FFF2-40B4-BE49-F238E27FC236}">
                <a16:creationId xmlns:a16="http://schemas.microsoft.com/office/drawing/2014/main" id="{43EB0A17-0710-2826-C130-A651A0B14AC1}"/>
              </a:ext>
            </a:extLst>
          </p:cNvPr>
          <p:cNvPicPr>
            <a:picLocks noChangeArrowheads="1" noChangeAspect="1"/>
          </p:cNvPicPr>
          <p:nvPr/>
        </p:nvPicPr>
        <p:blipFill rotWithShape="1">
          <a:blip r:embed="rId3"/>
          <a:srcRect b="-509" l="1407" r="30180" t="-485"/>
          <a:stretch/>
        </p:blipFill>
        <p:spPr>
          <a:xfrm>
            <a:off x="-1" y="1477104"/>
            <a:ext cx="4816549" cy="4738557"/>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88C0581A-6DB1-2CBB-29E3-71562B5BA2B8}"/>
              </a:ext>
            </a:extLst>
          </p:cNvPr>
          <p:cNvSpPr/>
          <p:nvPr/>
        </p:nvSpPr>
        <p:spPr>
          <a:xfrm>
            <a:off x="-8934" y="1477094"/>
            <a:ext cx="4833438" cy="4778907"/>
          </a:xfrm>
          <a:prstGeom prst="rect">
            <a:avLst/>
          </a:prstGeom>
          <a:solidFill>
            <a:srgbClr val="2F5591">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dirty="0"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pic>
        <p:nvPicPr>
          <p:cNvPr id="36" name="Picture 2">
            <a:extLst>
              <a:ext uri="{FF2B5EF4-FFF2-40B4-BE49-F238E27FC236}">
                <a16:creationId xmlns:a16="http://schemas.microsoft.com/office/drawing/2014/main" id="{FFA5842F-886C-BD0C-2F34-07D7AEBC32FF}"/>
              </a:ext>
            </a:extLst>
          </p:cNvPr>
          <p:cNvPicPr>
            <a:picLocks noChangeArrowheads="1" noChangeAspect="1"/>
          </p:cNvPicPr>
          <p:nvPr/>
        </p:nvPicPr>
        <p:blipFill>
          <a:blip cstate="email" r:embed="rId4">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37" name="Slide Number Placeholder 1">
            <a:extLst>
              <a:ext uri="{FF2B5EF4-FFF2-40B4-BE49-F238E27FC236}">
                <a16:creationId xmlns:a16="http://schemas.microsoft.com/office/drawing/2014/main" id="{A351E71E-CD8D-088F-A3DF-2238CAA340A2}"/>
              </a:ext>
            </a:extLst>
          </p:cNvPr>
          <p:cNvSpPr>
            <a:spLocks noGrp="1"/>
          </p:cNvSpPr>
          <p:nvPr>
            <p:ph idx="12" sz="quarter" type="sldNum"/>
          </p:nvPr>
        </p:nvSpPr>
        <p:spPr>
          <a:xfrm>
            <a:off x="9273435" y="6447155"/>
            <a:ext cx="2743200" cy="365125"/>
          </a:xfrm>
        </p:spPr>
        <p:txBody>
          <a:bodyPr numCol="1"/>
          <a:lstStyle/>
          <a:p>
            <a:pPr algn="r" defTabSz="914400" eaLnBrk="1" hangingPunct="1" indent="0" latinLnBrk="0" lvl="0" marL="0" marR="0" rtl="0">
              <a:lnSpc>
                <a:spcPct val="100000"/>
              </a:lnSpc>
              <a:spcBef>
                <a:spcPts val="0"/>
              </a:spcBef>
              <a:spcAft>
                <a:spcPts val="0"/>
              </a:spcAft>
              <a:buClrTx/>
              <a:buSzTx/>
              <a:buFontTx/>
              <a:buNone/>
              <a:tabLst/>
              <a:defRPr/>
            </a:pPr>
            <a:fld id="{D88C9D7A-CE64-B040-B9A2-1C7FA4025703}" type="slidenum">
              <a:rPr b="0" baseline="0" cap="none" i="0" kern="1200" kumimoji="0" lang="en-US" noProof="0" normalizeH="0" smtClean="0" spc="0" strike="noStrike" sz="1200" u="none">
                <a:ln>
                  <a:noFill/>
                </a:ln>
                <a:solidFill>
                  <a:srgbClr val="254992"/>
                </a:solidFill>
                <a:effectLst/>
                <a:uLnTx/>
                <a:uFillTx/>
                <a:latin charset="77" panose="020B0502020203020203" pitchFamily="34" typeface="Circe"/>
                <a:ea typeface="+mn-ea"/>
                <a:cs typeface="+mn-cs"/>
              </a:rPr>
              <a:pPr algn="r" defTabSz="914400" eaLnBrk="1" hangingPunct="1" indent="0" latinLnBrk="0" lvl="0" marL="0" marR="0" rtl="0">
                <a:lnSpc>
                  <a:spcPct val="100000"/>
                </a:lnSpc>
                <a:spcBef>
                  <a:spcPts val="0"/>
                </a:spcBef>
                <a:spcAft>
                  <a:spcPts val="0"/>
                </a:spcAft>
                <a:buClrTx/>
                <a:buSzTx/>
                <a:buFontTx/>
                <a:buNone/>
                <a:tabLst/>
                <a:defRPr/>
              </a:pPr>
              <a:t>114</a:t>
            </a:fld>
            <a:endParaRPr b="0" baseline="0" cap="none" dirty="0" i="0" kern="1200" kumimoji="0" lang="en-US" noProof="0" normalizeH="0" spc="0" strike="noStrike" sz="1200" u="none">
              <a:ln>
                <a:noFill/>
              </a:ln>
              <a:solidFill>
                <a:srgbClr val="254992"/>
              </a:solidFill>
              <a:effectLst/>
              <a:uLnTx/>
              <a:uFillTx/>
              <a:latin charset="77" panose="020B0502020203020203" pitchFamily="34" typeface="Circe"/>
              <a:ea typeface="+mn-ea"/>
              <a:cs typeface="+mn-cs"/>
            </a:endParaRPr>
          </a:p>
        </p:txBody>
      </p:sp>
      <p:sp>
        <p:nvSpPr>
          <p:cNvPr id="39" name="Rectangle 38">
            <a:extLst>
              <a:ext uri="{FF2B5EF4-FFF2-40B4-BE49-F238E27FC236}">
                <a16:creationId xmlns:a16="http://schemas.microsoft.com/office/drawing/2014/main" id="{3D276FDC-1796-E9F4-5557-3233014D5E69}"/>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sp>
        <p:nvSpPr>
          <p:cNvPr id="41" name="TextBox 40">
            <a:extLst>
              <a:ext uri="{FF2B5EF4-FFF2-40B4-BE49-F238E27FC236}">
                <a16:creationId xmlns:a16="http://schemas.microsoft.com/office/drawing/2014/main" id="{BA99D2B6-79EF-3584-B119-A734381E0271}"/>
              </a:ext>
            </a:extLst>
          </p:cNvPr>
          <p:cNvSpPr txBox="1"/>
          <p:nvPr/>
        </p:nvSpPr>
        <p:spPr>
          <a:xfrm>
            <a:off x="0" y="415387"/>
            <a:ext cx="12192000" cy="646331"/>
          </a:xfrm>
          <a:prstGeom prst="rect">
            <a:avLst/>
          </a:prstGeom>
          <a:noFill/>
        </p:spPr>
        <p:txBody>
          <a:bodyPr numCol="1" rtlCol="0" wrap="square">
            <a:spAutoFit/>
          </a:bodyPr>
          <a:lstStyle/>
          <a:p>
            <a:pPr algn="ctr"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3600" u="none">
                <a:ln>
                  <a:noFill/>
                </a:ln>
                <a:solidFill>
                  <a:srgbClr val="254992"/>
                </a:solidFill>
                <a:effectLst/>
                <a:uLnTx/>
                <a:uFillTx/>
                <a:latin charset="77" panose="020B0402020203020203" pitchFamily="34" typeface="Circe Light"/>
                <a:ea typeface="+mn-ea"/>
                <a:cs typeface="+mn-cs"/>
              </a:rPr>
              <a:t>COMPREHENSIVE </a:t>
            </a:r>
            <a:r>
              <a:rPr b="1" baseline="0" cap="none" dirty="0" i="0" kern="1200" kumimoji="0" lang="en-US" noProof="0" normalizeH="0" spc="0" strike="noStrike" sz="3600" u="none">
                <a:ln>
                  <a:noFill/>
                </a:ln>
                <a:solidFill>
                  <a:srgbClr val="254992"/>
                </a:solidFill>
                <a:effectLst/>
                <a:uLnTx/>
                <a:uFillTx/>
                <a:latin charset="77" panose="020B0502020203020203" pitchFamily="34" typeface="Circe Bold"/>
                <a:ea typeface="+mn-ea"/>
                <a:cs typeface="+mn-cs"/>
              </a:rPr>
              <a:t>ADVISING</a:t>
            </a:r>
            <a:endParaRPr b="1" baseline="0" cap="none" dirty="0" i="0" kern="1200" kumimoji="0" lang="en-US" noProof="0" normalizeH="0" spc="0" strike="noStrike" sz="3600" u="none">
              <a:ln>
                <a:noFill/>
              </a:ln>
              <a:solidFill>
                <a:srgbClr val="254992"/>
              </a:solidFill>
              <a:effectLst/>
              <a:uLnTx/>
              <a:uFillTx/>
              <a:latin charset="77" panose="020B0502020203020203" pitchFamily="34" typeface="Circe Bold"/>
              <a:ea charset="0" panose="020B0306030504020204" pitchFamily="34" typeface="Open Sans Light"/>
              <a:cs charset="0" panose="020B0306030504020204" pitchFamily="34" typeface="Open Sans Light"/>
            </a:endParaRPr>
          </a:p>
        </p:txBody>
      </p:sp>
      <p:pic>
        <p:nvPicPr>
          <p:cNvPr id="45" name="Picture 44">
            <a:extLst>
              <a:ext uri="{FF2B5EF4-FFF2-40B4-BE49-F238E27FC236}">
                <a16:creationId xmlns:a16="http://schemas.microsoft.com/office/drawing/2014/main" id="{85BCADDD-4B68-C797-CA41-E21EC468FEF0}"/>
              </a:ext>
            </a:extLst>
          </p:cNvPr>
          <p:cNvPicPr>
            <a:picLocks noChangeAspect="1"/>
          </p:cNvPicPr>
          <p:nvPr/>
        </p:nvPicPr>
        <p:blipFill>
          <a:blip r:embed="rId5"/>
          <a:srcRect/>
          <a:stretch/>
        </p:blipFill>
        <p:spPr>
          <a:xfrm>
            <a:off x="10574116" y="5118422"/>
            <a:ext cx="1051359" cy="1051359"/>
          </a:xfrm>
          <a:prstGeom prst="rect">
            <a:avLst/>
          </a:prstGeom>
        </p:spPr>
      </p:pic>
      <p:pic>
        <p:nvPicPr>
          <p:cNvPr id="47" name="Picture 46">
            <a:extLst>
              <a:ext uri="{FF2B5EF4-FFF2-40B4-BE49-F238E27FC236}">
                <a16:creationId xmlns:a16="http://schemas.microsoft.com/office/drawing/2014/main" id="{BCEA3F91-5F84-2445-C389-F0E6CB0BB79A}"/>
              </a:ext>
            </a:extLst>
          </p:cNvPr>
          <p:cNvPicPr>
            <a:picLocks noChangeAspect="1"/>
          </p:cNvPicPr>
          <p:nvPr/>
        </p:nvPicPr>
        <p:blipFill>
          <a:blip r:embed="rId6"/>
          <a:srcRect/>
          <a:stretch/>
        </p:blipFill>
        <p:spPr>
          <a:xfrm>
            <a:off x="4806091" y="1851538"/>
            <a:ext cx="1362698" cy="1362698"/>
          </a:xfrm>
          <a:prstGeom prst="rect">
            <a:avLst/>
          </a:prstGeom>
        </p:spPr>
      </p:pic>
      <p:pic>
        <p:nvPicPr>
          <p:cNvPr id="48" name="Picture 47">
            <a:extLst>
              <a:ext uri="{FF2B5EF4-FFF2-40B4-BE49-F238E27FC236}">
                <a16:creationId xmlns:a16="http://schemas.microsoft.com/office/drawing/2014/main" id="{0AB2D5A7-C746-FB0F-FAE1-6E26CCE07730}"/>
              </a:ext>
            </a:extLst>
          </p:cNvPr>
          <p:cNvPicPr>
            <a:picLocks noChangeAspect="1"/>
          </p:cNvPicPr>
          <p:nvPr/>
        </p:nvPicPr>
        <p:blipFill>
          <a:blip r:embed="rId7"/>
          <a:srcRect/>
          <a:stretch/>
        </p:blipFill>
        <p:spPr>
          <a:xfrm>
            <a:off x="4814047" y="2965328"/>
            <a:ext cx="1362698" cy="1362698"/>
          </a:xfrm>
          <a:prstGeom prst="rect">
            <a:avLst/>
          </a:prstGeom>
        </p:spPr>
      </p:pic>
      <p:pic>
        <p:nvPicPr>
          <p:cNvPr id="49" name="Picture 48">
            <a:extLst>
              <a:ext uri="{FF2B5EF4-FFF2-40B4-BE49-F238E27FC236}">
                <a16:creationId xmlns:a16="http://schemas.microsoft.com/office/drawing/2014/main" id="{399CA446-507C-CFCE-400B-7D322BAC20B0}"/>
              </a:ext>
            </a:extLst>
          </p:cNvPr>
          <p:cNvPicPr>
            <a:picLocks noChangeAspect="1"/>
          </p:cNvPicPr>
          <p:nvPr/>
        </p:nvPicPr>
        <p:blipFill>
          <a:blip r:embed="rId8"/>
          <a:srcRect/>
          <a:stretch/>
        </p:blipFill>
        <p:spPr>
          <a:xfrm>
            <a:off x="4814047" y="4056063"/>
            <a:ext cx="1362697" cy="1362697"/>
          </a:xfrm>
          <a:prstGeom prst="rect">
            <a:avLst/>
          </a:prstGeom>
        </p:spPr>
      </p:pic>
      <p:sp>
        <p:nvSpPr>
          <p:cNvPr id="51" name="TextBox 50">
            <a:extLst>
              <a:ext uri="{FF2B5EF4-FFF2-40B4-BE49-F238E27FC236}">
                <a16:creationId xmlns:a16="http://schemas.microsoft.com/office/drawing/2014/main" id="{21D208AC-B5F2-6A9A-F6FD-809D075DD359}"/>
              </a:ext>
            </a:extLst>
          </p:cNvPr>
          <p:cNvSpPr txBox="1"/>
          <p:nvPr/>
        </p:nvSpPr>
        <p:spPr>
          <a:xfrm>
            <a:off x="91891" y="1681490"/>
            <a:ext cx="4533897" cy="2246769"/>
          </a:xfrm>
          <a:prstGeom prst="rect">
            <a:avLst/>
          </a:prstGeom>
          <a:noFill/>
        </p:spPr>
        <p:txBody>
          <a:bodyPr numCol="1" rtlCol="0" wrap="square">
            <a:spAutoFit/>
          </a:bodyPr>
          <a:lstStyle/>
          <a:p>
            <a:pPr algn="ctr" defTabSz="914400" eaLnBrk="1" hangingPunct="1" indent="0" latinLnBrk="0" lvl="0" marL="0" marR="0" rtl="0">
              <a:lnSpc>
                <a:spcPct val="100000"/>
              </a:lnSpc>
              <a:spcBef>
                <a:spcPts val="0"/>
              </a:spcBef>
              <a:spcAft>
                <a:spcPts val="0"/>
              </a:spcAft>
              <a:buClrTx/>
              <a:buSzTx/>
              <a:buFontTx/>
              <a:buNone/>
              <a:tabLst/>
              <a:defRPr/>
            </a:pPr>
            <a:r>
              <a:rPr b="1" baseline="0" cap="none" dirty="0" i="0" kern="1200" kumimoji="0" lang="en-US" noProof="0" normalizeH="0" spc="300" strike="noStrike" sz="4800" u="none">
                <a:ln>
                  <a:noFill/>
                </a:ln>
                <a:solidFill>
                  <a:srgbClr val="FFCE2C"/>
                </a:solidFill>
                <a:effectLst/>
                <a:uLnTx/>
                <a:uFillTx/>
                <a:latin charset="77" panose="020B0502020203020203" pitchFamily="34" typeface="Circe Bold"/>
                <a:ea typeface="+mn-ea"/>
                <a:cs typeface="+mn-cs"/>
              </a:rPr>
              <a:t>STATEWIDE </a:t>
            </a:r>
            <a:r>
              <a:rPr b="0" baseline="0" cap="none" dirty="0" i="0" kern="1200" kumimoji="0" lang="en-US" noProof="0" normalizeH="0" spc="300" strike="noStrike" sz="3200" u="none">
                <a:ln>
                  <a:noFill/>
                </a:ln>
                <a:solidFill>
                  <a:prstClr val="white"/>
                </a:solidFill>
                <a:effectLst/>
                <a:uLnTx/>
                <a:uFillTx/>
                <a:latin charset="77" panose="020B0402020203020203" pitchFamily="34" typeface="Circe Light"/>
                <a:ea typeface="+mn-ea"/>
                <a:cs typeface="+mn-cs"/>
              </a:rPr>
              <a:t>COMPREHENSIVE COLLEGE ACCESS </a:t>
            </a:r>
            <a:r>
              <a:rPr b="1" baseline="0" cap="none" dirty="0" i="0" kern="1200" kumimoji="0" lang="en-US" noProof="0" normalizeH="0" spc="300" strike="noStrike" sz="2800" u="none">
                <a:ln>
                  <a:noFill/>
                </a:ln>
                <a:solidFill>
                  <a:prstClr val="white"/>
                </a:solidFill>
                <a:effectLst/>
                <a:uLnTx/>
                <a:uFillTx/>
                <a:latin charset="77" panose="020B0502020203020203" pitchFamily="34" typeface="Circe Bold"/>
                <a:ea typeface="+mn-ea"/>
                <a:cs typeface="+mn-cs"/>
              </a:rPr>
              <a:t>ADVISING SERVI</a:t>
            </a:r>
            <a:r>
              <a:rPr b="1" dirty="0" lang="en-US" spc="300" sz="2800">
                <a:solidFill>
                  <a:prstClr val="white"/>
                </a:solidFill>
                <a:latin charset="77" panose="020B0502020203020203" pitchFamily="34" typeface="Circe Bold"/>
              </a:rPr>
              <a:t>C</a:t>
            </a:r>
            <a:r>
              <a:rPr b="1" baseline="0" cap="none" dirty="0" i="0" kern="1200" kumimoji="0" lang="en-US" noProof="0" normalizeH="0" spc="300" strike="noStrike" sz="2800" u="none">
                <a:ln>
                  <a:noFill/>
                </a:ln>
                <a:solidFill>
                  <a:prstClr val="white"/>
                </a:solidFill>
                <a:effectLst/>
                <a:uLnTx/>
                <a:uFillTx/>
                <a:latin charset="77" panose="020B0502020203020203" pitchFamily="34" typeface="Circe Bold"/>
                <a:ea typeface="+mn-ea"/>
                <a:cs typeface="+mn-cs"/>
              </a:rPr>
              <a:t>ES</a:t>
            </a:r>
            <a:endParaRPr b="1" baseline="0" cap="none" dirty="0" i="0" kern="1200" kumimoji="0" lang="en-US" noProof="0" normalizeH="0" spc="300" strike="noStrike" sz="3200" u="none">
              <a:ln>
                <a:noFill/>
              </a:ln>
              <a:solidFill>
                <a:prstClr val="white"/>
              </a:solidFill>
              <a:effectLst/>
              <a:uLnTx/>
              <a:uFillTx/>
              <a:latin charset="77" panose="020B0502020203020203" pitchFamily="34" typeface="Circe Bold"/>
              <a:ea typeface="+mn-ea"/>
              <a:cs typeface="+mn-cs"/>
            </a:endParaRPr>
          </a:p>
        </p:txBody>
      </p:sp>
      <p:sp>
        <p:nvSpPr>
          <p:cNvPr id="52" name="TextBox 51">
            <a:extLst>
              <a:ext uri="{FF2B5EF4-FFF2-40B4-BE49-F238E27FC236}">
                <a16:creationId xmlns:a16="http://schemas.microsoft.com/office/drawing/2014/main" id="{61645ACD-32C2-6AA0-DEDB-E52295141919}"/>
              </a:ext>
            </a:extLst>
          </p:cNvPr>
          <p:cNvSpPr txBox="1"/>
          <p:nvPr/>
        </p:nvSpPr>
        <p:spPr>
          <a:xfrm>
            <a:off x="457200" y="4111295"/>
            <a:ext cx="3913094" cy="830997"/>
          </a:xfrm>
          <a:prstGeom prst="rect">
            <a:avLst/>
          </a:prstGeom>
          <a:noFill/>
        </p:spPr>
        <p:txBody>
          <a:bodyPr numCol="1" rtlCol="0" wrap="square">
            <a:spAutoFit/>
          </a:bodyPr>
          <a:lstStyle/>
          <a:p>
            <a:pPr algn="ctr" defTabSz="914400" eaLnBrk="1" hangingPunct="1" indent="0" latinLnBrk="0" lvl="0" marL="0" marR="0" rtl="0">
              <a:lnSpc>
                <a:spcPct val="100000"/>
              </a:lnSpc>
              <a:spcBef>
                <a:spcPts val="0"/>
              </a:spcBef>
              <a:spcAft>
                <a:spcPts val="0"/>
              </a:spcAft>
              <a:buClrTx/>
              <a:buSzTx/>
              <a:buFontTx/>
              <a:buNone/>
              <a:tabLst/>
              <a:defRPr/>
            </a:pPr>
            <a:r>
              <a:rPr b="1" baseline="0" cap="none" dirty="0" i="0" kern="1200" kumimoji="0" lang="en-US" noProof="0" normalizeH="0" spc="0" strike="noStrike" sz="2400" u="none">
                <a:ln>
                  <a:noFill/>
                </a:ln>
                <a:solidFill>
                  <a:srgbClr val="FFCE2C"/>
                </a:solidFill>
                <a:effectLst/>
                <a:uLnTx/>
                <a:uFillTx/>
                <a:latin charset="77" panose="020B0502020203020203" pitchFamily="34" typeface="Circe Bold"/>
                <a:ea typeface="+mn-ea"/>
                <a:cs typeface="+mn-cs"/>
              </a:rPr>
              <a:t>Any Student. Any Age.</a:t>
            </a:r>
          </a:p>
          <a:p>
            <a:pPr algn="ctr" defTabSz="914400" eaLnBrk="1" hangingPunct="1" indent="0" latinLnBrk="0" lvl="0" marL="0" marR="0" rtl="0">
              <a:lnSpc>
                <a:spcPct val="100000"/>
              </a:lnSpc>
              <a:spcBef>
                <a:spcPts val="0"/>
              </a:spcBef>
              <a:spcAft>
                <a:spcPts val="0"/>
              </a:spcAft>
              <a:buClrTx/>
              <a:buSzTx/>
              <a:buFontTx/>
              <a:buNone/>
              <a:tabLst/>
              <a:defRPr/>
            </a:pPr>
            <a:r>
              <a:rPr b="1" baseline="0" cap="none" dirty="0" i="0" kern="1200" kumimoji="0" lang="en-US" noProof="0" normalizeH="0" spc="0" strike="noStrike" sz="2400" u="none">
                <a:ln>
                  <a:noFill/>
                </a:ln>
                <a:solidFill>
                  <a:srgbClr val="FFCE2C"/>
                </a:solidFill>
                <a:effectLst/>
                <a:uLnTx/>
                <a:uFillTx/>
                <a:latin charset="77" panose="020B0502020203020203" pitchFamily="34" typeface="Circe Bold"/>
                <a:ea typeface="+mn-ea"/>
                <a:cs typeface="+mn-cs"/>
              </a:rPr>
              <a:t>Anywhere in Louisiana.</a:t>
            </a:r>
          </a:p>
        </p:txBody>
      </p:sp>
      <p:sp>
        <p:nvSpPr>
          <p:cNvPr id="53" name="TextBox 52">
            <a:extLst>
              <a:ext uri="{FF2B5EF4-FFF2-40B4-BE49-F238E27FC236}">
                <a16:creationId xmlns:a16="http://schemas.microsoft.com/office/drawing/2014/main" id="{FD723615-6D99-6AE8-F82E-45C6403334C4}"/>
              </a:ext>
            </a:extLst>
          </p:cNvPr>
          <p:cNvSpPr txBox="1"/>
          <p:nvPr/>
        </p:nvSpPr>
        <p:spPr>
          <a:xfrm>
            <a:off x="91891" y="5100717"/>
            <a:ext cx="4646344" cy="923330"/>
          </a:xfrm>
          <a:prstGeom prst="rect">
            <a:avLst/>
          </a:prstGeom>
          <a:noFill/>
        </p:spPr>
        <p:txBody>
          <a:bodyPr numCol="1" wrap="square">
            <a:spAutoFit/>
          </a:bodyPr>
          <a:lstStyle/>
          <a:p>
            <a:pPr algn="ctr"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1800" u="none">
                <a:ln>
                  <a:noFill/>
                </a:ln>
                <a:solidFill>
                  <a:prstClr val="white"/>
                </a:solidFill>
                <a:effectLst/>
                <a:uLnTx/>
                <a:uFillTx/>
                <a:latin charset="77" panose="020B0402020203020203" pitchFamily="34" typeface="Circe Light"/>
                <a:ea typeface="+mn-ea"/>
                <a:cs typeface="+mn-cs"/>
              </a:rPr>
              <a:t>No matter where you are on the college access journey, LOSFA's Comprehensive Advising Officers can assist you. </a:t>
            </a:r>
            <a:endParaRPr b="0" baseline="0" cap="none" dirty="0"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sp>
        <p:nvSpPr>
          <p:cNvPr id="54" name="Rectangle 53">
            <a:extLst>
              <a:ext uri="{FF2B5EF4-FFF2-40B4-BE49-F238E27FC236}">
                <a16:creationId xmlns:a16="http://schemas.microsoft.com/office/drawing/2014/main" id="{A9F4DE37-C11B-EBA0-71D5-45B9065C9619}"/>
              </a:ext>
            </a:extLst>
          </p:cNvPr>
          <p:cNvSpPr/>
          <p:nvPr/>
        </p:nvSpPr>
        <p:spPr>
          <a:xfrm>
            <a:off x="336176" y="4032407"/>
            <a:ext cx="4141695" cy="923331"/>
          </a:xfrm>
          <a:prstGeom prst="rect">
            <a:avLst/>
          </a:prstGeom>
          <a:noFill/>
          <a:ln w="28575">
            <a:solidFill>
              <a:srgbClr val="ECECEC"/>
            </a:solidFill>
          </a:ln>
        </p:spPr>
        <p:style>
          <a:lnRef idx="2">
            <a:schemeClr val="accent1">
              <a:shade val="15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sp>
        <p:nvSpPr>
          <p:cNvPr id="55" name="TextBox 54">
            <a:extLst>
              <a:ext uri="{FF2B5EF4-FFF2-40B4-BE49-F238E27FC236}">
                <a16:creationId xmlns:a16="http://schemas.microsoft.com/office/drawing/2014/main" id="{488E338E-56E2-CDFD-411D-4658BBCAD1D9}"/>
              </a:ext>
            </a:extLst>
          </p:cNvPr>
          <p:cNvSpPr txBox="1"/>
          <p:nvPr/>
        </p:nvSpPr>
        <p:spPr>
          <a:xfrm>
            <a:off x="6145307" y="2307735"/>
            <a:ext cx="5806884" cy="584775"/>
          </a:xfrm>
          <a:prstGeom prst="rect">
            <a:avLst/>
          </a:prstGeom>
          <a:noFill/>
        </p:spPr>
        <p:txBody>
          <a:bodyPr numCol="1" rtlCol="0" wrap="square">
            <a:spAutoFit/>
          </a:bodyPr>
          <a:lstStyle/>
          <a:p>
            <a:pPr algn="l"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1600" u="none">
                <a:ln>
                  <a:noFill/>
                </a:ln>
                <a:solidFill>
                  <a:srgbClr val="254992"/>
                </a:solidFill>
                <a:effectLst/>
                <a:uLnTx/>
                <a:uFillTx/>
                <a:latin charset="77" panose="020B0402020203020203" pitchFamily="34" typeface="Circe Light"/>
                <a:ea typeface="+mn-ea"/>
                <a:cs typeface="+mn-cs"/>
              </a:rPr>
              <a:t>Identifying how to prepare and pay for college through scholarships, grants, and financial aid.</a:t>
            </a:r>
          </a:p>
        </p:txBody>
      </p:sp>
      <p:sp>
        <p:nvSpPr>
          <p:cNvPr id="56" name="TextBox 55">
            <a:extLst>
              <a:ext uri="{FF2B5EF4-FFF2-40B4-BE49-F238E27FC236}">
                <a16:creationId xmlns:a16="http://schemas.microsoft.com/office/drawing/2014/main" id="{412D6D8C-D136-F0DA-0BC5-5781E73B3E68}"/>
              </a:ext>
            </a:extLst>
          </p:cNvPr>
          <p:cNvSpPr txBox="1"/>
          <p:nvPr/>
        </p:nvSpPr>
        <p:spPr>
          <a:xfrm>
            <a:off x="6145306" y="3231179"/>
            <a:ext cx="5954803" cy="830997"/>
          </a:xfrm>
          <a:prstGeom prst="rect">
            <a:avLst/>
          </a:prstGeom>
          <a:noFill/>
        </p:spPr>
        <p:txBody>
          <a:bodyPr numCol="1" rtlCol="0" wrap="square">
            <a:spAutoFit/>
          </a:bodyPr>
          <a:lstStyle/>
          <a:p>
            <a:pPr algn="l"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1600" u="none">
                <a:ln>
                  <a:noFill/>
                </a:ln>
                <a:solidFill>
                  <a:srgbClr val="254992"/>
                </a:solidFill>
                <a:effectLst/>
                <a:uLnTx/>
                <a:uFillTx/>
                <a:latin charset="77" panose="020B0402020203020203" pitchFamily="34" typeface="Circe Light"/>
                <a:ea typeface="+mn-ea"/>
                <a:cs typeface="+mn-cs"/>
              </a:rPr>
              <a:t>Matching your interests, skills, and passions with a career and connecting you to employers through career exploration, job shadowing, internships, and job placement opportunities.</a:t>
            </a:r>
          </a:p>
        </p:txBody>
      </p:sp>
      <p:sp>
        <p:nvSpPr>
          <p:cNvPr id="58" name="TextBox 57">
            <a:extLst>
              <a:ext uri="{FF2B5EF4-FFF2-40B4-BE49-F238E27FC236}">
                <a16:creationId xmlns:a16="http://schemas.microsoft.com/office/drawing/2014/main" id="{512BA4EF-2939-F0A6-E433-ED38B55DA372}"/>
              </a:ext>
            </a:extLst>
          </p:cNvPr>
          <p:cNvSpPr txBox="1"/>
          <p:nvPr/>
        </p:nvSpPr>
        <p:spPr>
          <a:xfrm>
            <a:off x="6145306" y="4345927"/>
            <a:ext cx="5954803" cy="830997"/>
          </a:xfrm>
          <a:prstGeom prst="rect">
            <a:avLst/>
          </a:prstGeom>
          <a:noFill/>
        </p:spPr>
        <p:txBody>
          <a:bodyPr numCol="1" rtlCol="0" wrap="square">
            <a:spAutoFit/>
          </a:bodyPr>
          <a:lstStyle/>
          <a:p>
            <a:pPr algn="l"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1600" u="none">
                <a:ln>
                  <a:noFill/>
                </a:ln>
                <a:solidFill>
                  <a:srgbClr val="254992"/>
                </a:solidFill>
                <a:effectLst/>
                <a:uLnTx/>
                <a:uFillTx/>
                <a:latin charset="77" panose="020B0402020203020203" pitchFamily="34" typeface="Circe Light"/>
                <a:ea typeface="+mn-ea"/>
                <a:cs typeface="+mn-cs"/>
              </a:rPr>
              <a:t>Discovering pathways to earn your credential or degree, finding the school that's the best fit for you, and connecting you with available support and wrap-around services. </a:t>
            </a:r>
          </a:p>
        </p:txBody>
      </p:sp>
      <p:cxnSp>
        <p:nvCxnSpPr>
          <p:cNvPr id="60" name="Straight Connector 59">
            <a:extLst>
              <a:ext uri="{FF2B5EF4-FFF2-40B4-BE49-F238E27FC236}">
                <a16:creationId xmlns:a16="http://schemas.microsoft.com/office/drawing/2014/main" id="{D09DDB6E-BF38-6EE5-CB50-8679F312EE06}"/>
              </a:ext>
            </a:extLst>
          </p:cNvPr>
          <p:cNvCxnSpPr>
            <a:cxnSpLocks/>
          </p:cNvCxnSpPr>
          <p:nvPr/>
        </p:nvCxnSpPr>
        <p:spPr>
          <a:xfrm>
            <a:off x="5015753" y="4206815"/>
            <a:ext cx="6990226" cy="0"/>
          </a:xfrm>
          <a:prstGeom prst="line">
            <a:avLst/>
          </a:prstGeom>
          <a:ln w="19050">
            <a:solidFill>
              <a:srgbClr val="254992"/>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B0C95893-3F2A-4111-215E-0C2575E1C4B9}"/>
              </a:ext>
            </a:extLst>
          </p:cNvPr>
          <p:cNvCxnSpPr>
            <a:cxnSpLocks/>
          </p:cNvCxnSpPr>
          <p:nvPr/>
        </p:nvCxnSpPr>
        <p:spPr>
          <a:xfrm>
            <a:off x="5015753" y="3066074"/>
            <a:ext cx="6990226" cy="0"/>
          </a:xfrm>
          <a:prstGeom prst="line">
            <a:avLst/>
          </a:prstGeom>
          <a:ln w="19050">
            <a:solidFill>
              <a:srgbClr val="254992"/>
            </a:solidFil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A4A35C4B-A94C-48FD-E0A5-256E5A8E60FA}"/>
              </a:ext>
            </a:extLst>
          </p:cNvPr>
          <p:cNvSpPr txBox="1"/>
          <p:nvPr/>
        </p:nvSpPr>
        <p:spPr>
          <a:xfrm>
            <a:off x="3973220" y="1591244"/>
            <a:ext cx="4646344" cy="461665"/>
          </a:xfrm>
          <a:prstGeom prst="rect">
            <a:avLst/>
          </a:prstGeom>
          <a:noFill/>
        </p:spPr>
        <p:txBody>
          <a:bodyPr numCol="1" wrap="square">
            <a:spAutoFit/>
          </a:bodyPr>
          <a:lstStyle/>
          <a:p>
            <a:pPr algn="ctr" defTabSz="914400" eaLnBrk="1" hangingPunct="1" indent="0" latinLnBrk="0" lvl="0" marL="0" marR="0" rtl="0">
              <a:lnSpc>
                <a:spcPct val="100000"/>
              </a:lnSpc>
              <a:spcBef>
                <a:spcPts val="0"/>
              </a:spcBef>
              <a:spcAft>
                <a:spcPts val="0"/>
              </a:spcAft>
              <a:buClrTx/>
              <a:buSzTx/>
              <a:buFontTx/>
              <a:buNone/>
              <a:tabLst/>
              <a:defRPr/>
            </a:pPr>
            <a:r>
              <a:rPr b="1" baseline="0" cap="none" dirty="0" i="0" kern="1200" kumimoji="0" lang="en-US" noProof="0" normalizeH="0" spc="0" strike="noStrike" sz="2400" u="none">
                <a:ln>
                  <a:noFill/>
                </a:ln>
                <a:solidFill>
                  <a:srgbClr val="254992"/>
                </a:solidFill>
                <a:effectLst/>
                <a:uLnTx/>
                <a:uFillTx/>
                <a:latin charset="77" panose="020B0502020203020203" pitchFamily="34" typeface="Circe Bold"/>
                <a:ea typeface="+mn-ea"/>
                <a:cs typeface="+mn-cs"/>
              </a:rPr>
              <a:t>We can help with:</a:t>
            </a:r>
          </a:p>
        </p:txBody>
      </p:sp>
      <p:sp>
        <p:nvSpPr>
          <p:cNvPr id="63" name="TextBox 62">
            <a:extLst>
              <a:ext uri="{FF2B5EF4-FFF2-40B4-BE49-F238E27FC236}">
                <a16:creationId xmlns:a16="http://schemas.microsoft.com/office/drawing/2014/main" id="{7972A9B7-55FE-981A-1D63-F87793D77222}"/>
              </a:ext>
            </a:extLst>
          </p:cNvPr>
          <p:cNvSpPr txBox="1"/>
          <p:nvPr/>
        </p:nvSpPr>
        <p:spPr>
          <a:xfrm>
            <a:off x="6788727" y="5254843"/>
            <a:ext cx="3797994" cy="843308"/>
          </a:xfrm>
          <a:prstGeom prst="rect">
            <a:avLst/>
          </a:prstGeom>
          <a:noFill/>
        </p:spPr>
        <p:txBody>
          <a:bodyPr numCol="1" wrap="square">
            <a:spAutoFit/>
          </a:bodyPr>
          <a:lstStyle/>
          <a:p>
            <a:pPr algn="l" defTabSz="914400" eaLnBrk="1" hangingPunct="1" indent="0" latinLnBrk="0" lvl="0" marL="0" marR="0" rtl="0">
              <a:lnSpc>
                <a:spcPct val="90000"/>
              </a:lnSpc>
              <a:spcBef>
                <a:spcPts val="0"/>
              </a:spcBef>
              <a:spcAft>
                <a:spcPts val="600"/>
              </a:spcAft>
              <a:buClrTx/>
              <a:buSzTx/>
              <a:buFontTx/>
              <a:buNone/>
              <a:tabLst/>
              <a:defRPr/>
            </a:pPr>
            <a:r>
              <a:rPr b="1" baseline="0" cap="none" dirty="0" i="0" kern="1200" kumimoji="0" lang="en-US" noProof="0" normalizeH="0" spc="0" strike="noStrike" sz="2400" u="none">
                <a:ln>
                  <a:noFill/>
                </a:ln>
                <a:solidFill>
                  <a:srgbClr val="254992"/>
                </a:solidFill>
                <a:effectLst/>
                <a:uLnTx/>
                <a:uFillTx/>
                <a:latin charset="77" panose="020B0502020203020203" pitchFamily="34" typeface="Circe Bold"/>
                <a:ea charset="0" panose="020B0306030504020204" pitchFamily="34" typeface="Open Sans Light"/>
                <a:cs charset="0" panose="020B0306030504020204" pitchFamily="34" typeface="Open Sans Light"/>
              </a:rPr>
              <a:t>Scan here </a:t>
            </a:r>
          </a:p>
          <a:p>
            <a:pPr algn="l" defTabSz="914400" eaLnBrk="1" hangingPunct="1" indent="0" latinLnBrk="0" lvl="0" marL="0" marR="0" rtl="0">
              <a:lnSpc>
                <a:spcPct val="90000"/>
              </a:lnSpc>
              <a:spcBef>
                <a:spcPts val="0"/>
              </a:spcBef>
              <a:spcAft>
                <a:spcPts val="600"/>
              </a:spcAft>
              <a:buClrTx/>
              <a:buSzTx/>
              <a:buFontTx/>
              <a:buNone/>
              <a:tabLst/>
              <a:defRPr/>
            </a:pPr>
            <a:r>
              <a:rPr b="0" baseline="0" cap="none" dirty="0" i="0" kern="1200" kumimoji="0" lang="en-US" noProof="0" normalizeH="0" spc="0" strike="noStrike" sz="2400" u="none">
                <a:ln>
                  <a:noFill/>
                </a:ln>
                <a:solidFill>
                  <a:srgbClr val="254992"/>
                </a:solidFill>
                <a:effectLst/>
                <a:uLnTx/>
                <a:uFillTx/>
                <a:latin charset="77" panose="020B0402020203020203" pitchFamily="34" typeface="Circe Light"/>
                <a:ea charset="0" panose="020B0306030504020204" pitchFamily="34" typeface="Open Sans Light"/>
                <a:cs charset="0" panose="020B0306030504020204" pitchFamily="34" typeface="Open Sans Light"/>
              </a:rPr>
              <a:t>for additional information</a:t>
            </a:r>
          </a:p>
        </p:txBody>
      </p:sp>
      <p:cxnSp>
        <p:nvCxnSpPr>
          <p:cNvPr id="1024" name="Straight Arrow Connector 1023">
            <a:extLst>
              <a:ext uri="{FF2B5EF4-FFF2-40B4-BE49-F238E27FC236}">
                <a16:creationId xmlns:a16="http://schemas.microsoft.com/office/drawing/2014/main" id="{B980F94A-40B5-C77E-C8E1-4B42446DDE4C}"/>
              </a:ext>
            </a:extLst>
          </p:cNvPr>
          <p:cNvCxnSpPr>
            <a:cxnSpLocks/>
          </p:cNvCxnSpPr>
          <p:nvPr/>
        </p:nvCxnSpPr>
        <p:spPr>
          <a:xfrm>
            <a:off x="8368145" y="5439554"/>
            <a:ext cx="1870364" cy="0"/>
          </a:xfrm>
          <a:prstGeom prst="straightConnector1">
            <a:avLst/>
          </a:prstGeom>
          <a:ln w="28575">
            <a:solidFill>
              <a:srgbClr val="25499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96861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AE9D617F-B2ED-2D2B-21BE-1D803D187111}"/>
              </a:ext>
            </a:extLst>
          </p:cNvPr>
          <p:cNvSpPr/>
          <p:nvPr/>
        </p:nvSpPr>
        <p:spPr>
          <a:xfrm>
            <a:off x="5189583" y="4039371"/>
            <a:ext cx="6640286" cy="815426"/>
          </a:xfrm>
          <a:prstGeom prst="rect">
            <a:avLst/>
          </a:prstGeom>
          <a:noFill/>
          <a:ln w="28575">
            <a:solidFill>
              <a:srgbClr val="FFCE2C"/>
            </a:solidFill>
          </a:ln>
        </p:spPr>
        <p:style>
          <a:lnRef idx="0">
            <a:scrgbClr b="0" g="0" r="0"/>
          </a:lnRef>
          <a:fillRef idx="0">
            <a:scrgbClr b="0" g="0" r="0"/>
          </a:fillRef>
          <a:effectRef idx="0">
            <a:scrgbClr b="0" g="0" r="0"/>
          </a:effectRef>
          <a:fontRef idx="minor">
            <a:schemeClr val="dk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800" u="none">
              <a:ln>
                <a:noFill/>
              </a:ln>
              <a:solidFill>
                <a:prstClr val="black"/>
              </a:solidFill>
              <a:effectLst/>
              <a:uLnTx/>
              <a:uFillTx/>
              <a:latin panose="020F0502020204030204" typeface="Calibri"/>
              <a:ea typeface="+mn-ea"/>
              <a:cs typeface="+mn-cs"/>
            </a:endParaRPr>
          </a:p>
        </p:txBody>
      </p:sp>
      <p:sp>
        <p:nvSpPr>
          <p:cNvPr id="28" name="Rectangle 27">
            <a:extLst>
              <a:ext uri="{FF2B5EF4-FFF2-40B4-BE49-F238E27FC236}">
                <a16:creationId xmlns:a16="http://schemas.microsoft.com/office/drawing/2014/main" id="{32584606-62FD-0DAD-827B-6B647E878342}"/>
              </a:ext>
            </a:extLst>
          </p:cNvPr>
          <p:cNvSpPr/>
          <p:nvPr/>
        </p:nvSpPr>
        <p:spPr>
          <a:xfrm>
            <a:off x="5176880" y="4026669"/>
            <a:ext cx="644800" cy="839295"/>
          </a:xfrm>
          <a:prstGeom prst="rect">
            <a:avLst/>
          </a:prstGeom>
          <a:solidFill>
            <a:srgbClr val="254992"/>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pic>
        <p:nvPicPr>
          <p:cNvPr id="1026" name="Picture 2">
            <a:extLst>
              <a:ext uri="{FF2B5EF4-FFF2-40B4-BE49-F238E27FC236}">
                <a16:creationId xmlns:a16="http://schemas.microsoft.com/office/drawing/2014/main" id="{361922F6-0ECE-E68D-2E56-3E50DA2EFA37}"/>
              </a:ext>
            </a:extLst>
          </p:cNvPr>
          <p:cNvPicPr>
            <a:picLocks noChangeArrowheads="1" noChangeAspect="1"/>
          </p:cNvPicPr>
          <p:nvPr/>
        </p:nvPicPr>
        <p:blipFill>
          <a:blip r:embed="rId3"/>
          <a:srcRect l="32910" r="32910"/>
          <a:stretch/>
        </p:blipFill>
        <p:spPr>
          <a:xfrm>
            <a:off x="-1" y="1477104"/>
            <a:ext cx="4816549" cy="469191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19D7BC5A-6411-14D3-5608-B8F2054D3A86}"/>
              </a:ext>
            </a:extLst>
          </p:cNvPr>
          <p:cNvSpPr/>
          <p:nvPr/>
        </p:nvSpPr>
        <p:spPr>
          <a:xfrm>
            <a:off x="-2" y="1477096"/>
            <a:ext cx="4816547" cy="4691921"/>
          </a:xfrm>
          <a:prstGeom prst="rect">
            <a:avLst/>
          </a:prstGeom>
          <a:solidFill>
            <a:srgbClr val="2F5591">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dirty="0"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pic>
        <p:nvPicPr>
          <p:cNvPr id="13" name="Picture 2">
            <a:extLst>
              <a:ext uri="{FF2B5EF4-FFF2-40B4-BE49-F238E27FC236}">
                <a16:creationId xmlns:a16="http://schemas.microsoft.com/office/drawing/2014/main" id="{02665535-50BF-FAD0-7E2F-01B862371C25}"/>
              </a:ext>
            </a:extLst>
          </p:cNvPr>
          <p:cNvPicPr>
            <a:picLocks noChangeArrowheads="1" noChangeAspect="1"/>
          </p:cNvPicPr>
          <p:nvPr/>
        </p:nvPicPr>
        <p:blipFill>
          <a:blip cstate="email" r:embed="rId4">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idx="12" sz="quarter" type="sldNum"/>
          </p:nvPr>
        </p:nvSpPr>
        <p:spPr>
          <a:xfrm>
            <a:off x="9273435" y="6447155"/>
            <a:ext cx="2743200" cy="365125"/>
          </a:xfrm>
        </p:spPr>
        <p:txBody>
          <a:bodyPr numCol="1"/>
          <a:lstStyle/>
          <a:p>
            <a:pPr algn="r" defTabSz="914400" eaLnBrk="1" hangingPunct="1" indent="0" latinLnBrk="0" lvl="0" marL="0" marR="0" rtl="0">
              <a:lnSpc>
                <a:spcPct val="100000"/>
              </a:lnSpc>
              <a:spcBef>
                <a:spcPts val="0"/>
              </a:spcBef>
              <a:spcAft>
                <a:spcPts val="0"/>
              </a:spcAft>
              <a:buClrTx/>
              <a:buSzTx/>
              <a:buFontTx/>
              <a:buNone/>
              <a:tabLst/>
              <a:defRPr/>
            </a:pPr>
            <a:fld id="{D88C9D7A-CE64-B040-B9A2-1C7FA4025703}" type="slidenum">
              <a:rPr b="0" baseline="0" cap="none" i="0" kern="1200" kumimoji="0" lang="en-US" noProof="0" normalizeH="0" smtClean="0" spc="0" strike="noStrike" sz="1200" u="none">
                <a:ln>
                  <a:noFill/>
                </a:ln>
                <a:solidFill>
                  <a:srgbClr val="254992"/>
                </a:solidFill>
                <a:effectLst/>
                <a:uLnTx/>
                <a:uFillTx/>
                <a:latin charset="77" panose="020B0502020203020203" pitchFamily="34" typeface="Circe"/>
                <a:ea typeface="+mn-ea"/>
                <a:cs typeface="+mn-cs"/>
              </a:rPr>
              <a:pPr algn="r" defTabSz="914400" eaLnBrk="1" hangingPunct="1" indent="0" latinLnBrk="0" lvl="0" marL="0" marR="0" rtl="0">
                <a:lnSpc>
                  <a:spcPct val="100000"/>
                </a:lnSpc>
                <a:spcBef>
                  <a:spcPts val="0"/>
                </a:spcBef>
                <a:spcAft>
                  <a:spcPts val="0"/>
                </a:spcAft>
                <a:buClrTx/>
                <a:buSzTx/>
                <a:buFontTx/>
                <a:buNone/>
                <a:tabLst/>
                <a:defRPr/>
              </a:pPr>
              <a:t>115</a:t>
            </a:fld>
            <a:endParaRPr b="0" baseline="0" cap="none" dirty="0" i="0" kern="1200" kumimoji="0" lang="en-US" noProof="0" normalizeH="0" spc="0" strike="noStrike" sz="1200" u="none">
              <a:ln>
                <a:noFill/>
              </a:ln>
              <a:solidFill>
                <a:srgbClr val="254992"/>
              </a:solidFill>
              <a:effectLst/>
              <a:uLnTx/>
              <a:uFillTx/>
              <a:latin charset="77" panose="020B0502020203020203" pitchFamily="34" typeface="Circe"/>
              <a:ea typeface="+mn-ea"/>
              <a:cs typeface="+mn-cs"/>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sp>
        <p:nvSpPr>
          <p:cNvPr id="2" name="TextBox 1">
            <a:extLst>
              <a:ext uri="{FF2B5EF4-FFF2-40B4-BE49-F238E27FC236}">
                <a16:creationId xmlns:a16="http://schemas.microsoft.com/office/drawing/2014/main" id="{58AA0FCA-61F7-C0B3-B5E2-8B962BC0A5C9}"/>
              </a:ext>
            </a:extLst>
          </p:cNvPr>
          <p:cNvSpPr txBox="1"/>
          <p:nvPr/>
        </p:nvSpPr>
        <p:spPr>
          <a:xfrm>
            <a:off x="5061869" y="1643437"/>
            <a:ext cx="7052735" cy="461665"/>
          </a:xfrm>
          <a:prstGeom prst="rect">
            <a:avLst/>
          </a:prstGeom>
          <a:noFill/>
        </p:spPr>
        <p:txBody>
          <a:bodyPr numCol="1" rtlCol="0" wrap="square">
            <a:spAutoFit/>
          </a:bodyPr>
          <a:lstStyle/>
          <a:p>
            <a:pPr algn="l"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2400" u="none">
                <a:ln>
                  <a:noFill/>
                </a:ln>
                <a:solidFill>
                  <a:srgbClr val="254992"/>
                </a:solidFill>
                <a:effectLst/>
                <a:uLnTx/>
                <a:uFillTx/>
                <a:latin charset="0" panose="020B0602020203020203" pitchFamily="34" typeface="Circe Bold"/>
                <a:ea typeface="+mn-ea"/>
                <a:cs typeface="+mn-cs"/>
              </a:rPr>
              <a:t>Providing Louisiana’s Students the Opportunity to:</a:t>
            </a:r>
          </a:p>
        </p:txBody>
      </p:sp>
      <p:sp>
        <p:nvSpPr>
          <p:cNvPr id="3" name="TextBox 2">
            <a:extLst>
              <a:ext uri="{FF2B5EF4-FFF2-40B4-BE49-F238E27FC236}">
                <a16:creationId xmlns:a16="http://schemas.microsoft.com/office/drawing/2014/main" id="{C1C73CDE-709D-FBDE-A697-176632F11093}"/>
              </a:ext>
            </a:extLst>
          </p:cNvPr>
          <p:cNvSpPr txBox="1"/>
          <p:nvPr/>
        </p:nvSpPr>
        <p:spPr>
          <a:xfrm>
            <a:off x="0" y="415387"/>
            <a:ext cx="12192000" cy="646331"/>
          </a:xfrm>
          <a:prstGeom prst="rect">
            <a:avLst/>
          </a:prstGeom>
          <a:noFill/>
        </p:spPr>
        <p:txBody>
          <a:bodyPr numCol="1" rtlCol="0" wrap="square">
            <a:spAutoFit/>
          </a:bodyPr>
          <a:lstStyle/>
          <a:p>
            <a:pPr algn="ctr"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3600" u="none">
                <a:ln>
                  <a:noFill/>
                </a:ln>
                <a:solidFill>
                  <a:srgbClr val="2F5591"/>
                </a:solidFill>
                <a:effectLst/>
                <a:uLnTx/>
                <a:uFillTx/>
                <a:latin charset="77" panose="020B0402020203020203" pitchFamily="34" typeface="Circe Light"/>
                <a:ea charset="0" panose="020B0306030504020204" pitchFamily="34" typeface="Open Sans Light"/>
                <a:cs charset="0" panose="020B0306030504020204" pitchFamily="34" typeface="Open Sans Light"/>
              </a:rPr>
              <a:t>GET CONNECTED WITH </a:t>
            </a:r>
            <a:r>
              <a:rPr b="1" baseline="0" cap="none" dirty="0" i="0" kern="1200" kumimoji="0" lang="en-US" noProof="0" normalizeH="0" spc="0" strike="noStrike" sz="3600" u="none">
                <a:ln>
                  <a:noFill/>
                </a:ln>
                <a:solidFill>
                  <a:srgbClr val="2F5591"/>
                </a:solidFill>
                <a:effectLst/>
                <a:uLnTx/>
                <a:uFillTx/>
                <a:latin charset="77" panose="020B0502020203020203" pitchFamily="34" typeface="Circe Bold"/>
                <a:ea charset="0" panose="020B0306030504020204" pitchFamily="34" typeface="Open Sans Light"/>
                <a:cs charset="0" panose="020B0306030504020204" pitchFamily="34" typeface="Open Sans Light"/>
              </a:rPr>
              <a:t>STUDENT</a:t>
            </a:r>
            <a:r>
              <a:rPr b="0" baseline="0" cap="none" dirty="0" i="0" kern="1200" kumimoji="0" lang="en-US" noProof="0" normalizeH="0" spc="0" strike="noStrike" sz="3600" u="none">
                <a:ln>
                  <a:noFill/>
                </a:ln>
                <a:solidFill>
                  <a:srgbClr val="2F5591"/>
                </a:solidFill>
                <a:effectLst/>
                <a:uLnTx/>
                <a:uFillTx/>
                <a:latin charset="77" panose="020B0402020203020203" pitchFamily="34" typeface="Circe Light"/>
                <a:ea charset="0" panose="020B0306030504020204" pitchFamily="34" typeface="Open Sans Light"/>
                <a:cs charset="0" panose="020B0306030504020204" pitchFamily="34" typeface="Open Sans Light"/>
              </a:rPr>
              <a:t> </a:t>
            </a:r>
            <a:r>
              <a:rPr b="0" baseline="0" cap="none" dirty="0" i="0" kern="1200" kumimoji="0" lang="en-US" noProof="0" normalizeH="0" spc="0" strike="noStrike" sz="3600" u="none">
                <a:ln>
                  <a:noFill/>
                </a:ln>
                <a:solidFill>
                  <a:srgbClr val="2F5591"/>
                </a:solidFill>
                <a:effectLst/>
                <a:uLnTx/>
                <a:uFillTx/>
                <a:latin charset="0" panose="020B0602020203020203" pitchFamily="34" typeface="Circe Bold"/>
                <a:ea charset="0" panose="020B0306030504020204" pitchFamily="34" typeface="Open Sans Extrabold"/>
                <a:cs charset="0" panose="020B0306030504020204" pitchFamily="34" typeface="Open Sans Extrabold"/>
              </a:rPr>
              <a:t>NETWORK GROUPS </a:t>
            </a:r>
            <a:endParaRPr b="0" baseline="0" cap="none" dirty="0" i="0" kern="1200" kumimoji="0" lang="en-US" noProof="0" normalizeH="0" spc="0" strike="noStrike" sz="3600" u="none">
              <a:ln>
                <a:noFill/>
              </a:ln>
              <a:solidFill>
                <a:prstClr val="white"/>
              </a:solidFill>
              <a:effectLst/>
              <a:uLnTx/>
              <a:uFillTx/>
              <a:latin charset="0" panose="020B0306030504020204" pitchFamily="34" typeface="Open Sans Light"/>
              <a:ea charset="0" panose="020B0306030504020204" pitchFamily="34" typeface="Open Sans Light"/>
              <a:cs charset="0" panose="020B0306030504020204" pitchFamily="34" typeface="Open Sans Light"/>
            </a:endParaRPr>
          </a:p>
        </p:txBody>
      </p:sp>
      <p:sp>
        <p:nvSpPr>
          <p:cNvPr id="4" name="TextBox 3">
            <a:extLst>
              <a:ext uri="{FF2B5EF4-FFF2-40B4-BE49-F238E27FC236}">
                <a16:creationId xmlns:a16="http://schemas.microsoft.com/office/drawing/2014/main" id="{E64453FF-A0AD-E667-E388-B0D255C254CA}"/>
              </a:ext>
            </a:extLst>
          </p:cNvPr>
          <p:cNvSpPr txBox="1"/>
          <p:nvPr/>
        </p:nvSpPr>
        <p:spPr>
          <a:xfrm>
            <a:off x="259377" y="1643437"/>
            <a:ext cx="4365234" cy="4524315"/>
          </a:xfrm>
          <a:prstGeom prst="rect">
            <a:avLst/>
          </a:prstGeom>
          <a:noFill/>
        </p:spPr>
        <p:txBody>
          <a:bodyPr numCol="1" rtlCol="0" wrap="square">
            <a:spAutoFit/>
          </a:bodyPr>
          <a:lstStyle/>
          <a:p>
            <a:pPr algn="l" defTabSz="914400" eaLnBrk="1" hangingPunct="1" indent="0" latinLnBrk="0" lvl="0" marL="0" marR="0" rtl="0">
              <a:lnSpc>
                <a:spcPct val="100000"/>
              </a:lnSpc>
              <a:spcBef>
                <a:spcPts val="0"/>
              </a:spcBef>
              <a:spcAft>
                <a:spcPts val="0"/>
              </a:spcAft>
              <a:buClrTx/>
              <a:buSzTx/>
              <a:buFontTx/>
              <a:buNone/>
              <a:tabLst/>
              <a:defRPr/>
            </a:pPr>
            <a:r>
              <a:rPr b="1" baseline="0" cap="none" dirty="0" i="0" kern="1200" kumimoji="0" lang="en-US" noProof="0" normalizeH="0" spc="0" strike="noStrike" sz="2400" u="none">
                <a:ln>
                  <a:noFill/>
                </a:ln>
                <a:solidFill>
                  <a:srgbClr val="FFCE2C"/>
                </a:solidFill>
                <a:effectLst/>
                <a:uLnTx/>
                <a:uFillTx/>
                <a:latin charset="77" panose="020B0502020203020203" pitchFamily="34" typeface="Circe Bold"/>
                <a:ea typeface="+mn-ea"/>
                <a:cs typeface="+mn-cs"/>
              </a:rPr>
              <a:t>VIRTUAL NETWORK GROUPS:</a:t>
            </a:r>
          </a:p>
          <a:p>
            <a:pPr algn="l" defTabSz="914400" eaLnBrk="1" hangingPunct="1" indent="-342900" latinLnBrk="0" lvl="0" marL="342900" marR="0" rtl="0">
              <a:lnSpc>
                <a:spcPct val="100000"/>
              </a:lnSpc>
              <a:spcBef>
                <a:spcPts val="0"/>
              </a:spcBef>
              <a:spcAft>
                <a:spcPts val="0"/>
              </a:spcAft>
              <a:buClrTx/>
              <a:buSzTx/>
              <a:buFont charset="0" panose="020B0604020202020204" pitchFamily="34" typeface="Arial"/>
              <a:buChar char="•"/>
              <a:tabLst/>
              <a:defRPr/>
            </a:pPr>
            <a:r>
              <a:rPr b="0" baseline="0" cap="none" dirty="0" i="0" kern="1200" kumimoji="0" lang="en-US" noProof="0" normalizeH="0" spc="0" strike="noStrike" sz="2400" u="none">
                <a:ln>
                  <a:noFill/>
                </a:ln>
                <a:solidFill>
                  <a:prstClr val="white"/>
                </a:solidFill>
                <a:effectLst/>
                <a:uLnTx/>
                <a:uFillTx/>
                <a:latin charset="77" panose="020B0402020203020203" pitchFamily="34" typeface="Circe Light"/>
                <a:ea typeface="+mn-ea"/>
                <a:cs typeface="+mn-cs"/>
              </a:rPr>
              <a:t>Nursing</a:t>
            </a:r>
          </a:p>
          <a:p>
            <a:pPr algn="l" defTabSz="914400" eaLnBrk="1" hangingPunct="1" indent="-342900" latinLnBrk="0" lvl="0" marL="342900" marR="0" rtl="0">
              <a:lnSpc>
                <a:spcPct val="100000"/>
              </a:lnSpc>
              <a:spcBef>
                <a:spcPts val="0"/>
              </a:spcBef>
              <a:spcAft>
                <a:spcPts val="0"/>
              </a:spcAft>
              <a:buClrTx/>
              <a:buSzTx/>
              <a:buFont charset="0" panose="020B0604020202020204" pitchFamily="34" typeface="Arial"/>
              <a:buChar char="•"/>
              <a:tabLst/>
              <a:defRPr/>
            </a:pPr>
            <a:r>
              <a:rPr b="0" baseline="0" cap="none" dirty="0" i="0" kern="1200" kumimoji="0" lang="en-US" noProof="0" normalizeH="0" spc="0" strike="noStrike" sz="2400" u="none">
                <a:ln>
                  <a:noFill/>
                </a:ln>
                <a:solidFill>
                  <a:prstClr val="white"/>
                </a:solidFill>
                <a:effectLst/>
                <a:uLnTx/>
                <a:uFillTx/>
                <a:latin charset="77" panose="020B0402020203020203" pitchFamily="34" typeface="Circe Light"/>
                <a:ea typeface="+mn-ea"/>
                <a:cs typeface="+mn-cs"/>
              </a:rPr>
              <a:t>Accounting/Finance</a:t>
            </a:r>
          </a:p>
          <a:p>
            <a:pPr algn="l" defTabSz="914400" eaLnBrk="1" hangingPunct="1" indent="-342900" latinLnBrk="0" lvl="0" marL="342900" marR="0" rtl="0">
              <a:lnSpc>
                <a:spcPct val="100000"/>
              </a:lnSpc>
              <a:spcBef>
                <a:spcPts val="0"/>
              </a:spcBef>
              <a:spcAft>
                <a:spcPts val="0"/>
              </a:spcAft>
              <a:buClrTx/>
              <a:buSzTx/>
              <a:buFont charset="0" panose="020B0604020202020204" pitchFamily="34" typeface="Arial"/>
              <a:buChar char="•"/>
              <a:tabLst/>
              <a:defRPr/>
            </a:pPr>
            <a:r>
              <a:rPr b="0" baseline="0" cap="none" dirty="0" i="0" kern="1200" kumimoji="0" lang="en-US" noProof="0" normalizeH="0" spc="0" strike="noStrike" sz="2400" u="none">
                <a:ln>
                  <a:noFill/>
                </a:ln>
                <a:solidFill>
                  <a:prstClr val="white"/>
                </a:solidFill>
                <a:effectLst/>
                <a:uLnTx/>
                <a:uFillTx/>
                <a:latin charset="77" panose="020B0402020203020203" pitchFamily="34" typeface="Circe Light"/>
                <a:ea typeface="+mn-ea"/>
                <a:cs typeface="+mn-cs"/>
              </a:rPr>
              <a:t>Engineering </a:t>
            </a:r>
          </a:p>
          <a:p>
            <a:pPr algn="l" defTabSz="914400" eaLnBrk="1" hangingPunct="1" indent="-342900" latinLnBrk="0" lvl="0" marL="342900" marR="0" rtl="0">
              <a:lnSpc>
                <a:spcPct val="100000"/>
              </a:lnSpc>
              <a:spcBef>
                <a:spcPts val="0"/>
              </a:spcBef>
              <a:spcAft>
                <a:spcPts val="0"/>
              </a:spcAft>
              <a:buClrTx/>
              <a:buSzTx/>
              <a:buFont charset="0" panose="020B0604020202020204" pitchFamily="34" typeface="Arial"/>
              <a:buChar char="•"/>
              <a:tabLst/>
              <a:defRPr/>
            </a:pPr>
            <a:r>
              <a:rPr b="0" baseline="0" cap="none" dirty="0" i="0" kern="1200" kumimoji="0" lang="en-US" noProof="0" normalizeH="0" spc="0" strike="noStrike" sz="2400" u="none">
                <a:ln>
                  <a:noFill/>
                </a:ln>
                <a:solidFill>
                  <a:prstClr val="white"/>
                </a:solidFill>
                <a:effectLst/>
                <a:uLnTx/>
                <a:uFillTx/>
                <a:latin charset="77" panose="020B0402020203020203" pitchFamily="34" typeface="Circe Light"/>
                <a:ea typeface="+mn-ea"/>
                <a:cs typeface="+mn-cs"/>
              </a:rPr>
              <a:t>Information Technology/ Computer Information Systems</a:t>
            </a:r>
          </a:p>
          <a:p>
            <a:pPr algn="l" defTabSz="914400" eaLnBrk="1" hangingPunct="1" indent="-342900" latinLnBrk="0" lvl="0" marL="342900" marR="0" rtl="0">
              <a:lnSpc>
                <a:spcPct val="100000"/>
              </a:lnSpc>
              <a:spcBef>
                <a:spcPts val="0"/>
              </a:spcBef>
              <a:spcAft>
                <a:spcPts val="0"/>
              </a:spcAft>
              <a:buClrTx/>
              <a:buSzTx/>
              <a:buFont charset="0" panose="020B0604020202020204" pitchFamily="34" typeface="Arial"/>
              <a:buChar char="•"/>
              <a:tabLst/>
              <a:defRPr/>
            </a:pPr>
            <a:r>
              <a:rPr b="0" baseline="0" cap="none" dirty="0" i="0" kern="1200" kumimoji="0" lang="en-US" noProof="0" normalizeH="0" spc="0" strike="noStrike" sz="2400" u="none">
                <a:ln>
                  <a:noFill/>
                </a:ln>
                <a:solidFill>
                  <a:prstClr val="white"/>
                </a:solidFill>
                <a:effectLst/>
                <a:uLnTx/>
                <a:uFillTx/>
                <a:latin charset="77" panose="020B0402020203020203" pitchFamily="34" typeface="Circe Light"/>
                <a:ea typeface="+mn-ea"/>
                <a:cs typeface="+mn-cs"/>
              </a:rPr>
              <a:t>Behavioral Health Profession</a:t>
            </a:r>
          </a:p>
          <a:p>
            <a:pPr algn="l" defTabSz="914400" eaLnBrk="1" hangingPunct="1" indent="-342900" latinLnBrk="0" lvl="0" marL="342900" marR="0" rtl="0">
              <a:lnSpc>
                <a:spcPct val="100000"/>
              </a:lnSpc>
              <a:spcBef>
                <a:spcPts val="0"/>
              </a:spcBef>
              <a:spcAft>
                <a:spcPts val="0"/>
              </a:spcAft>
              <a:buClrTx/>
              <a:buSzTx/>
              <a:buFont charset="0" panose="020B0604020202020204" pitchFamily="34" typeface="Arial"/>
              <a:buChar char="•"/>
              <a:tabLst/>
              <a:defRPr/>
            </a:pPr>
            <a:r>
              <a:rPr b="0" baseline="0" cap="none" dirty="0" i="0" kern="1200" kumimoji="0" lang="en-US" noProof="0" normalizeH="0" spc="0" strike="noStrike" sz="2400" u="none">
                <a:ln>
                  <a:noFill/>
                </a:ln>
                <a:solidFill>
                  <a:prstClr val="white"/>
                </a:solidFill>
                <a:effectLst/>
                <a:uLnTx/>
                <a:uFillTx/>
                <a:latin charset="77" panose="020B0402020203020203" pitchFamily="34" typeface="Circe Light"/>
                <a:ea typeface="+mn-ea"/>
                <a:cs typeface="+mn-cs"/>
              </a:rPr>
              <a:t>Education </a:t>
            </a:r>
          </a:p>
          <a:p>
            <a:pPr algn="l" defTabSz="914400" eaLnBrk="1" hangingPunct="1" indent="-342900" latinLnBrk="0" lvl="0" marL="342900" marR="0" rtl="0">
              <a:lnSpc>
                <a:spcPct val="100000"/>
              </a:lnSpc>
              <a:spcBef>
                <a:spcPts val="0"/>
              </a:spcBef>
              <a:spcAft>
                <a:spcPts val="0"/>
              </a:spcAft>
              <a:buClrTx/>
              <a:buSzTx/>
              <a:buFont charset="0" panose="020B0604020202020204" pitchFamily="34" typeface="Arial"/>
              <a:buChar char="•"/>
              <a:tabLst/>
              <a:defRPr/>
            </a:pPr>
            <a:r>
              <a:rPr b="0" baseline="0" cap="none" dirty="0" i="0" kern="1200" kumimoji="0" lang="en-US" noProof="0" normalizeH="0" spc="0" strike="noStrike" sz="2400" u="none">
                <a:ln>
                  <a:noFill/>
                </a:ln>
                <a:solidFill>
                  <a:prstClr val="white"/>
                </a:solidFill>
                <a:effectLst/>
                <a:uLnTx/>
                <a:uFillTx/>
                <a:latin charset="77" panose="020B0402020203020203" pitchFamily="34" typeface="Circe Light"/>
                <a:ea typeface="+mn-ea"/>
                <a:cs typeface="+mn-cs"/>
              </a:rPr>
              <a:t>Postsecondary Transition</a:t>
            </a:r>
          </a:p>
          <a:p>
            <a:pPr algn="l" defTabSz="914400" eaLnBrk="1" hangingPunct="1" indent="-342900" latinLnBrk="0" lvl="0" marL="342900" marR="0" rtl="0">
              <a:lnSpc>
                <a:spcPct val="100000"/>
              </a:lnSpc>
              <a:spcBef>
                <a:spcPts val="0"/>
              </a:spcBef>
              <a:spcAft>
                <a:spcPts val="0"/>
              </a:spcAft>
              <a:buClrTx/>
              <a:buSzTx/>
              <a:buFont charset="0" panose="020B0604020202020204" pitchFamily="34" typeface="Arial"/>
              <a:buChar char="•"/>
              <a:tabLst/>
              <a:defRPr/>
            </a:pPr>
            <a:r>
              <a:rPr b="0" baseline="0" cap="none" dirty="0" i="0" kern="1200" kumimoji="0" lang="en-US" noProof="0" normalizeH="0" spc="0" strike="noStrike" sz="2400" u="none">
                <a:ln>
                  <a:noFill/>
                </a:ln>
                <a:solidFill>
                  <a:prstClr val="white"/>
                </a:solidFill>
                <a:effectLst/>
                <a:uLnTx/>
                <a:uFillTx/>
                <a:latin charset="77" panose="020B0402020203020203" pitchFamily="34" typeface="Circe Light"/>
                <a:ea typeface="+mn-ea"/>
                <a:cs typeface="+mn-cs"/>
              </a:rPr>
              <a:t>Multidisciplinary-For all</a:t>
            </a:r>
          </a:p>
        </p:txBody>
      </p:sp>
      <p:sp>
        <p:nvSpPr>
          <p:cNvPr id="9" name="TextBox 8">
            <a:extLst>
              <a:ext uri="{FF2B5EF4-FFF2-40B4-BE49-F238E27FC236}">
                <a16:creationId xmlns:a16="http://schemas.microsoft.com/office/drawing/2014/main" id="{E1D2B598-3FAD-5066-BFBD-836CDA655C20}"/>
              </a:ext>
            </a:extLst>
          </p:cNvPr>
          <p:cNvSpPr txBox="1"/>
          <p:nvPr/>
        </p:nvSpPr>
        <p:spPr>
          <a:xfrm>
            <a:off x="6088083" y="2349318"/>
            <a:ext cx="5189517" cy="348557"/>
          </a:xfrm>
          <a:prstGeom prst="rect">
            <a:avLst/>
          </a:prstGeom>
          <a:noFill/>
        </p:spPr>
        <p:txBody>
          <a:bodyPr numCol="1" wrap="square">
            <a:spAutoFit/>
          </a:bodyPr>
          <a:lstStyle/>
          <a:p>
            <a:pPr algn="l" defTabSz="914400" eaLnBrk="1" hangingPunct="1" indent="0" latinLnBrk="0" lvl="0" marL="0" marR="0" rtl="0">
              <a:lnSpc>
                <a:spcPct val="90000"/>
              </a:lnSpc>
              <a:spcBef>
                <a:spcPts val="0"/>
              </a:spcBef>
              <a:spcAft>
                <a:spcPts val="600"/>
              </a:spcAft>
              <a:buClrTx/>
              <a:buSzTx/>
              <a:buFontTx/>
              <a:buNone/>
              <a:tabLst/>
              <a:defRPr/>
            </a:pPr>
            <a:r>
              <a:rPr b="0" baseline="0" cap="none" dirty="0" i="0" kern="1200" kumimoji="0" lang="en-US" noProof="0" normalizeH="0" spc="0" strike="noStrike" sz="1800" u="none">
                <a:ln>
                  <a:noFill/>
                </a:ln>
                <a:solidFill>
                  <a:srgbClr val="254992"/>
                </a:solidFill>
                <a:effectLst/>
                <a:uLnTx/>
                <a:uFillTx/>
                <a:latin charset="77" panose="020B0402020203020203" pitchFamily="34" typeface="Circe Light"/>
                <a:ea charset="0" panose="020B0306030504020204" pitchFamily="34" typeface="Open Sans Light"/>
                <a:cs charset="0" panose="020B0306030504020204" pitchFamily="34" typeface="Open Sans Light"/>
              </a:rPr>
              <a:t>Network with other students throughout Louisiana.</a:t>
            </a:r>
          </a:p>
        </p:txBody>
      </p:sp>
      <p:sp>
        <p:nvSpPr>
          <p:cNvPr id="11" name="TextBox 10">
            <a:extLst>
              <a:ext uri="{FF2B5EF4-FFF2-40B4-BE49-F238E27FC236}">
                <a16:creationId xmlns:a16="http://schemas.microsoft.com/office/drawing/2014/main" id="{73A09EF7-2B8C-12E6-B261-A32653DDDCA5}"/>
              </a:ext>
            </a:extLst>
          </p:cNvPr>
          <p:cNvSpPr txBox="1"/>
          <p:nvPr/>
        </p:nvSpPr>
        <p:spPr>
          <a:xfrm>
            <a:off x="6088083" y="3088456"/>
            <a:ext cx="5352077" cy="674800"/>
          </a:xfrm>
          <a:prstGeom prst="rect">
            <a:avLst/>
          </a:prstGeom>
          <a:noFill/>
        </p:spPr>
        <p:txBody>
          <a:bodyPr numCol="1" wrap="square">
            <a:spAutoFit/>
          </a:bodyPr>
          <a:lstStyle/>
          <a:p>
            <a:pPr algn="l" defTabSz="914400" eaLnBrk="1" hangingPunct="1" indent="0" latinLnBrk="0" lvl="0" marL="0" marR="0" rtl="0">
              <a:lnSpc>
                <a:spcPct val="90000"/>
              </a:lnSpc>
              <a:spcBef>
                <a:spcPts val="0"/>
              </a:spcBef>
              <a:spcAft>
                <a:spcPts val="600"/>
              </a:spcAft>
              <a:buClrTx/>
              <a:buSzTx/>
              <a:buFontTx/>
              <a:buNone/>
              <a:tabLst/>
              <a:defRPr/>
            </a:pPr>
            <a:r>
              <a:rPr b="0" baseline="0" cap="none" dirty="0" i="0" kern="1200" kumimoji="0" lang="en-US" noProof="0" normalizeH="0" spc="0" strike="noStrike" sz="1800" u="none">
                <a:ln>
                  <a:noFill/>
                </a:ln>
                <a:solidFill>
                  <a:srgbClr val="254992"/>
                </a:solidFill>
                <a:effectLst/>
                <a:uLnTx/>
                <a:uFillTx/>
                <a:latin charset="77" panose="020B0402020203020203" pitchFamily="34" typeface="Circe Light"/>
                <a:ea charset="0" panose="020B0306030504020204" pitchFamily="34" typeface="Open Sans Light"/>
                <a:cs charset="0" panose="020B0306030504020204" pitchFamily="34" typeface="Open Sans Light"/>
              </a:rPr>
              <a:t>Discover resources and opportunities for successful </a:t>
            </a:r>
          </a:p>
          <a:p>
            <a:pPr algn="l" defTabSz="914400" eaLnBrk="1" hangingPunct="1" indent="0" latinLnBrk="0" lvl="0" marL="0" marR="0" rtl="0">
              <a:lnSpc>
                <a:spcPct val="90000"/>
              </a:lnSpc>
              <a:spcBef>
                <a:spcPts val="0"/>
              </a:spcBef>
              <a:spcAft>
                <a:spcPts val="600"/>
              </a:spcAft>
              <a:buClrTx/>
              <a:buSzTx/>
              <a:buFontTx/>
              <a:buNone/>
              <a:tabLst/>
              <a:defRPr/>
            </a:pPr>
            <a:r>
              <a:rPr b="0" baseline="0" cap="none" dirty="0" i="0" kern="1200" kumimoji="0" lang="en-US" noProof="0" normalizeH="0" spc="0" strike="noStrike" sz="1800" u="none">
                <a:ln>
                  <a:noFill/>
                </a:ln>
                <a:solidFill>
                  <a:srgbClr val="254992"/>
                </a:solidFill>
                <a:effectLst/>
                <a:uLnTx/>
                <a:uFillTx/>
                <a:latin charset="77" panose="020B0402020203020203" pitchFamily="34" typeface="Circe Light"/>
                <a:ea charset="0" panose="020B0306030504020204" pitchFamily="34" typeface="Open Sans Light"/>
                <a:cs charset="0" panose="020B0306030504020204" pitchFamily="34" typeface="Open Sans Light"/>
              </a:rPr>
              <a:t>degree completion, internships, and job placement. </a:t>
            </a:r>
          </a:p>
        </p:txBody>
      </p:sp>
      <p:sp>
        <p:nvSpPr>
          <p:cNvPr id="16" name="TextBox 15">
            <a:extLst>
              <a:ext uri="{FF2B5EF4-FFF2-40B4-BE49-F238E27FC236}">
                <a16:creationId xmlns:a16="http://schemas.microsoft.com/office/drawing/2014/main" id="{4A78DF7A-BDC0-03C2-895E-C7119AF4659B}"/>
              </a:ext>
            </a:extLst>
          </p:cNvPr>
          <p:cNvSpPr txBox="1"/>
          <p:nvPr/>
        </p:nvSpPr>
        <p:spPr>
          <a:xfrm>
            <a:off x="6088083" y="4125166"/>
            <a:ext cx="5189517" cy="674800"/>
          </a:xfrm>
          <a:prstGeom prst="rect">
            <a:avLst/>
          </a:prstGeom>
          <a:noFill/>
        </p:spPr>
        <p:txBody>
          <a:bodyPr numCol="1" wrap="square">
            <a:spAutoFit/>
          </a:bodyPr>
          <a:lstStyle/>
          <a:p>
            <a:pPr algn="l" defTabSz="914400" eaLnBrk="1" hangingPunct="1" indent="0" latinLnBrk="0" lvl="0" marL="0" marR="0" rtl="0">
              <a:lnSpc>
                <a:spcPct val="90000"/>
              </a:lnSpc>
              <a:spcBef>
                <a:spcPts val="0"/>
              </a:spcBef>
              <a:spcAft>
                <a:spcPts val="600"/>
              </a:spcAft>
              <a:buClrTx/>
              <a:buSzTx/>
              <a:buFontTx/>
              <a:buNone/>
              <a:tabLst/>
              <a:defRPr/>
            </a:pPr>
            <a:r>
              <a:rPr b="0" baseline="0" cap="none" dirty="0" i="0" kern="1200" kumimoji="0" lang="en-US" noProof="0" normalizeH="0" spc="0" strike="noStrike" sz="1800" u="none">
                <a:ln>
                  <a:noFill/>
                </a:ln>
                <a:solidFill>
                  <a:srgbClr val="254992"/>
                </a:solidFill>
                <a:effectLst/>
                <a:uLnTx/>
                <a:uFillTx/>
                <a:latin charset="77" panose="020B0402020203020203" pitchFamily="34" typeface="Circe Light"/>
                <a:ea charset="0" panose="020B0306030504020204" pitchFamily="34" typeface="Open Sans Light"/>
                <a:cs charset="0" panose="020B0306030504020204" pitchFamily="34" typeface="Open Sans Light"/>
              </a:rPr>
              <a:t>Connect with professionals and/or employers from </a:t>
            </a:r>
          </a:p>
          <a:p>
            <a:pPr algn="l" defTabSz="914400" eaLnBrk="1" hangingPunct="1" indent="0" latinLnBrk="0" lvl="0" marL="0" marR="0" rtl="0">
              <a:lnSpc>
                <a:spcPct val="90000"/>
              </a:lnSpc>
              <a:spcBef>
                <a:spcPts val="0"/>
              </a:spcBef>
              <a:spcAft>
                <a:spcPts val="600"/>
              </a:spcAft>
              <a:buClrTx/>
              <a:buSzTx/>
              <a:buFontTx/>
              <a:buNone/>
              <a:tabLst/>
              <a:defRPr/>
            </a:pPr>
            <a:r>
              <a:rPr b="0" baseline="0" cap="none" dirty="0" i="0" kern="1200" kumimoji="0" lang="en-US" noProof="0" normalizeH="0" spc="0" strike="noStrike" sz="1800" u="none">
                <a:ln>
                  <a:noFill/>
                </a:ln>
                <a:solidFill>
                  <a:srgbClr val="254992"/>
                </a:solidFill>
                <a:effectLst/>
                <a:uLnTx/>
                <a:uFillTx/>
                <a:latin charset="77" panose="020B0402020203020203" pitchFamily="34" typeface="Circe Light"/>
                <a:ea charset="0" panose="020B0306030504020204" pitchFamily="34" typeface="Open Sans Light"/>
                <a:cs charset="0" panose="020B0306030504020204" pitchFamily="34" typeface="Open Sans Light"/>
              </a:rPr>
              <a:t>their respective fields.</a:t>
            </a:r>
          </a:p>
        </p:txBody>
      </p:sp>
      <p:sp>
        <p:nvSpPr>
          <p:cNvPr id="18" name="Rectangle 17">
            <a:extLst>
              <a:ext uri="{FF2B5EF4-FFF2-40B4-BE49-F238E27FC236}">
                <a16:creationId xmlns:a16="http://schemas.microsoft.com/office/drawing/2014/main" id="{A655FB1B-F1E1-5A8F-B07B-275EE37FD5A8}"/>
              </a:ext>
            </a:extLst>
          </p:cNvPr>
          <p:cNvSpPr/>
          <p:nvPr/>
        </p:nvSpPr>
        <p:spPr>
          <a:xfrm>
            <a:off x="5189583" y="2235249"/>
            <a:ext cx="6640286" cy="528949"/>
          </a:xfrm>
          <a:prstGeom prst="rect">
            <a:avLst/>
          </a:prstGeom>
          <a:noFill/>
          <a:ln w="28575">
            <a:solidFill>
              <a:srgbClr val="FFCE2C"/>
            </a:solidFill>
          </a:ln>
        </p:spPr>
        <p:style>
          <a:lnRef idx="0">
            <a:scrgbClr b="0" g="0" r="0"/>
          </a:lnRef>
          <a:fillRef idx="0">
            <a:scrgbClr b="0" g="0" r="0"/>
          </a:fillRef>
          <a:effectRef idx="0">
            <a:scrgbClr b="0" g="0" r="0"/>
          </a:effectRef>
          <a:fontRef idx="minor">
            <a:schemeClr val="dk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800" u="none">
              <a:ln>
                <a:noFill/>
              </a:ln>
              <a:solidFill>
                <a:prstClr val="black"/>
              </a:solidFill>
              <a:effectLst/>
              <a:uLnTx/>
              <a:uFillTx/>
              <a:latin panose="020F0502020204030204" typeface="Calibri"/>
              <a:ea typeface="+mn-ea"/>
              <a:cs typeface="+mn-cs"/>
            </a:endParaRPr>
          </a:p>
        </p:txBody>
      </p:sp>
      <p:sp>
        <p:nvSpPr>
          <p:cNvPr id="19" name="Rectangle 18">
            <a:extLst>
              <a:ext uri="{FF2B5EF4-FFF2-40B4-BE49-F238E27FC236}">
                <a16:creationId xmlns:a16="http://schemas.microsoft.com/office/drawing/2014/main" id="{10E3634D-1008-D24E-C0BD-6A45327B4AF3}"/>
              </a:ext>
            </a:extLst>
          </p:cNvPr>
          <p:cNvSpPr/>
          <p:nvPr/>
        </p:nvSpPr>
        <p:spPr>
          <a:xfrm>
            <a:off x="5189583" y="2992891"/>
            <a:ext cx="6640286" cy="815426"/>
          </a:xfrm>
          <a:prstGeom prst="rect">
            <a:avLst/>
          </a:prstGeom>
          <a:noFill/>
          <a:ln w="28575">
            <a:solidFill>
              <a:srgbClr val="FFCE2C"/>
            </a:solidFill>
          </a:ln>
        </p:spPr>
        <p:style>
          <a:lnRef idx="0">
            <a:scrgbClr b="0" g="0" r="0"/>
          </a:lnRef>
          <a:fillRef idx="0">
            <a:scrgbClr b="0" g="0" r="0"/>
          </a:fillRef>
          <a:effectRef idx="0">
            <a:scrgbClr b="0" g="0" r="0"/>
          </a:effectRef>
          <a:fontRef idx="minor">
            <a:schemeClr val="dk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800" u="none">
              <a:ln>
                <a:noFill/>
              </a:ln>
              <a:solidFill>
                <a:prstClr val="black"/>
              </a:solidFill>
              <a:effectLst/>
              <a:uLnTx/>
              <a:uFillTx/>
              <a:latin panose="020F0502020204030204" typeface="Calibri"/>
              <a:ea typeface="+mn-ea"/>
              <a:cs typeface="+mn-cs"/>
            </a:endParaRPr>
          </a:p>
        </p:txBody>
      </p:sp>
      <p:sp>
        <p:nvSpPr>
          <p:cNvPr id="21" name="Rectangle 20">
            <a:extLst>
              <a:ext uri="{FF2B5EF4-FFF2-40B4-BE49-F238E27FC236}">
                <a16:creationId xmlns:a16="http://schemas.microsoft.com/office/drawing/2014/main" id="{1E4628A9-1356-4B88-37C1-4C66DE957AAE}"/>
              </a:ext>
            </a:extLst>
          </p:cNvPr>
          <p:cNvSpPr/>
          <p:nvPr/>
        </p:nvSpPr>
        <p:spPr>
          <a:xfrm>
            <a:off x="5176881" y="2220094"/>
            <a:ext cx="644800" cy="555769"/>
          </a:xfrm>
          <a:prstGeom prst="rect">
            <a:avLst/>
          </a:prstGeom>
          <a:solidFill>
            <a:srgbClr val="254992"/>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sp>
        <p:nvSpPr>
          <p:cNvPr id="22" name="Rectangle 21">
            <a:extLst>
              <a:ext uri="{FF2B5EF4-FFF2-40B4-BE49-F238E27FC236}">
                <a16:creationId xmlns:a16="http://schemas.microsoft.com/office/drawing/2014/main" id="{81D52893-3168-0E5A-69CE-878BBD977877}"/>
              </a:ext>
            </a:extLst>
          </p:cNvPr>
          <p:cNvSpPr/>
          <p:nvPr/>
        </p:nvSpPr>
        <p:spPr>
          <a:xfrm>
            <a:off x="5176880" y="2980189"/>
            <a:ext cx="644800" cy="839295"/>
          </a:xfrm>
          <a:prstGeom prst="rect">
            <a:avLst/>
          </a:prstGeom>
          <a:solidFill>
            <a:srgbClr val="254992"/>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sp>
        <p:nvSpPr>
          <p:cNvPr id="6" name="TextBox 5">
            <a:extLst>
              <a:ext uri="{FF2B5EF4-FFF2-40B4-BE49-F238E27FC236}">
                <a16:creationId xmlns:a16="http://schemas.microsoft.com/office/drawing/2014/main" id="{03665AAC-CC7F-4858-5A01-3760975FE7EA}"/>
              </a:ext>
            </a:extLst>
          </p:cNvPr>
          <p:cNvSpPr txBox="1"/>
          <p:nvPr/>
        </p:nvSpPr>
        <p:spPr>
          <a:xfrm>
            <a:off x="5323592" y="2241258"/>
            <a:ext cx="396488" cy="584775"/>
          </a:xfrm>
          <a:prstGeom prst="rect">
            <a:avLst/>
          </a:prstGeom>
          <a:noFill/>
        </p:spPr>
        <p:txBody>
          <a:bodyPr numCol="1" rtlCol="0" wrap="square">
            <a:spAutoFit/>
          </a:bodyPr>
          <a:lstStyle/>
          <a:p>
            <a:pPr algn="l" defTabSz="914400" eaLnBrk="1" hangingPunct="1" indent="0" latinLnBrk="0" lvl="0" marL="0" marR="0" rtl="0">
              <a:lnSpc>
                <a:spcPct val="100000"/>
              </a:lnSpc>
              <a:spcBef>
                <a:spcPts val="0"/>
              </a:spcBef>
              <a:spcAft>
                <a:spcPts val="0"/>
              </a:spcAft>
              <a:buClrTx/>
              <a:buSzTx/>
              <a:buFontTx/>
              <a:buNone/>
              <a:tabLst/>
              <a:defRPr/>
            </a:pPr>
            <a:r>
              <a:rPr b="1" baseline="0" cap="none" dirty="0" i="0" kern="1200" kumimoji="0" lang="en-US" noProof="0" normalizeH="0" spc="0" strike="noStrike" sz="3200" u="none">
                <a:ln>
                  <a:noFill/>
                </a:ln>
                <a:solidFill>
                  <a:srgbClr val="FFCE2C"/>
                </a:solidFill>
                <a:effectLst/>
                <a:uLnTx/>
                <a:uFillTx/>
                <a:latin charset="77" panose="020B0502020203020203" pitchFamily="34" typeface="Circe Bold"/>
                <a:ea typeface="+mn-ea"/>
                <a:cs typeface="+mn-cs"/>
              </a:rPr>
              <a:t>1</a:t>
            </a:r>
          </a:p>
        </p:txBody>
      </p:sp>
      <p:sp>
        <p:nvSpPr>
          <p:cNvPr id="7" name="TextBox 6">
            <a:extLst>
              <a:ext uri="{FF2B5EF4-FFF2-40B4-BE49-F238E27FC236}">
                <a16:creationId xmlns:a16="http://schemas.microsoft.com/office/drawing/2014/main" id="{6D2F7A25-C1EA-AE22-5C57-99757174EE22}"/>
              </a:ext>
            </a:extLst>
          </p:cNvPr>
          <p:cNvSpPr txBox="1"/>
          <p:nvPr/>
        </p:nvSpPr>
        <p:spPr>
          <a:xfrm>
            <a:off x="5313432" y="3135338"/>
            <a:ext cx="396488" cy="584775"/>
          </a:xfrm>
          <a:prstGeom prst="rect">
            <a:avLst/>
          </a:prstGeom>
          <a:noFill/>
        </p:spPr>
        <p:txBody>
          <a:bodyPr numCol="1" rtlCol="0" wrap="square">
            <a:spAutoFit/>
          </a:bodyPr>
          <a:lstStyle/>
          <a:p>
            <a:pPr algn="l" defTabSz="914400" eaLnBrk="1" hangingPunct="1" indent="0" latinLnBrk="0" lvl="0" marL="0" marR="0" rtl="0">
              <a:lnSpc>
                <a:spcPct val="100000"/>
              </a:lnSpc>
              <a:spcBef>
                <a:spcPts val="0"/>
              </a:spcBef>
              <a:spcAft>
                <a:spcPts val="0"/>
              </a:spcAft>
              <a:buClrTx/>
              <a:buSzTx/>
              <a:buFontTx/>
              <a:buNone/>
              <a:tabLst/>
              <a:defRPr/>
            </a:pPr>
            <a:r>
              <a:rPr b="1" baseline="0" cap="none" dirty="0" i="0" kern="1200" kumimoji="0" lang="en-US" noProof="0" normalizeH="0" spc="0" strike="noStrike" sz="3200" u="none">
                <a:ln>
                  <a:noFill/>
                </a:ln>
                <a:solidFill>
                  <a:srgbClr val="FFCE2C"/>
                </a:solidFill>
                <a:effectLst/>
                <a:uLnTx/>
                <a:uFillTx/>
                <a:latin charset="77" panose="020B0502020203020203" pitchFamily="34" typeface="Circe Bold"/>
                <a:ea typeface="+mn-ea"/>
                <a:cs typeface="+mn-cs"/>
              </a:rPr>
              <a:t>2</a:t>
            </a:r>
          </a:p>
        </p:txBody>
      </p:sp>
      <p:sp>
        <p:nvSpPr>
          <p:cNvPr id="10" name="TextBox 9">
            <a:extLst>
              <a:ext uri="{FF2B5EF4-FFF2-40B4-BE49-F238E27FC236}">
                <a16:creationId xmlns:a16="http://schemas.microsoft.com/office/drawing/2014/main" id="{166A9DBE-E9A0-2423-3CF5-FAC968002B88}"/>
              </a:ext>
            </a:extLst>
          </p:cNvPr>
          <p:cNvSpPr txBox="1"/>
          <p:nvPr/>
        </p:nvSpPr>
        <p:spPr>
          <a:xfrm>
            <a:off x="5313432" y="4191978"/>
            <a:ext cx="396488" cy="584775"/>
          </a:xfrm>
          <a:prstGeom prst="rect">
            <a:avLst/>
          </a:prstGeom>
          <a:noFill/>
        </p:spPr>
        <p:txBody>
          <a:bodyPr numCol="1" rtlCol="0" wrap="square">
            <a:spAutoFit/>
          </a:bodyPr>
          <a:lstStyle/>
          <a:p>
            <a:pPr algn="l" defTabSz="914400" eaLnBrk="1" hangingPunct="1" indent="0" latinLnBrk="0" lvl="0" marL="0" marR="0" rtl="0">
              <a:lnSpc>
                <a:spcPct val="100000"/>
              </a:lnSpc>
              <a:spcBef>
                <a:spcPts val="0"/>
              </a:spcBef>
              <a:spcAft>
                <a:spcPts val="0"/>
              </a:spcAft>
              <a:buClrTx/>
              <a:buSzTx/>
              <a:buFontTx/>
              <a:buNone/>
              <a:tabLst/>
              <a:defRPr/>
            </a:pPr>
            <a:r>
              <a:rPr b="1" baseline="0" cap="none" dirty="0" i="0" kern="1200" kumimoji="0" lang="en-US" noProof="0" normalizeH="0" spc="0" strike="noStrike" sz="3200" u="none">
                <a:ln>
                  <a:noFill/>
                </a:ln>
                <a:solidFill>
                  <a:srgbClr val="FFCE2C"/>
                </a:solidFill>
                <a:effectLst/>
                <a:uLnTx/>
                <a:uFillTx/>
                <a:latin charset="77" panose="020B0502020203020203" pitchFamily="34" typeface="Circe Bold"/>
                <a:ea typeface="+mn-ea"/>
                <a:cs typeface="+mn-cs"/>
              </a:rPr>
              <a:t>3</a:t>
            </a:r>
          </a:p>
        </p:txBody>
      </p:sp>
      <p:sp>
        <p:nvSpPr>
          <p:cNvPr id="26" name="TextBox 25">
            <a:extLst>
              <a:ext uri="{FF2B5EF4-FFF2-40B4-BE49-F238E27FC236}">
                <a16:creationId xmlns:a16="http://schemas.microsoft.com/office/drawing/2014/main" id="{870E7998-48BC-4FEF-73E1-17E16886E51F}"/>
              </a:ext>
            </a:extLst>
          </p:cNvPr>
          <p:cNvSpPr txBox="1"/>
          <p:nvPr/>
        </p:nvSpPr>
        <p:spPr>
          <a:xfrm>
            <a:off x="6788727" y="5211299"/>
            <a:ext cx="3797994" cy="843308"/>
          </a:xfrm>
          <a:prstGeom prst="rect">
            <a:avLst/>
          </a:prstGeom>
          <a:noFill/>
        </p:spPr>
        <p:txBody>
          <a:bodyPr numCol="1" wrap="square">
            <a:spAutoFit/>
          </a:bodyPr>
          <a:lstStyle/>
          <a:p>
            <a:pPr algn="l" defTabSz="914400" eaLnBrk="1" hangingPunct="1" indent="0" latinLnBrk="0" lvl="0" marL="0" marR="0" rtl="0">
              <a:lnSpc>
                <a:spcPct val="90000"/>
              </a:lnSpc>
              <a:spcBef>
                <a:spcPts val="0"/>
              </a:spcBef>
              <a:spcAft>
                <a:spcPts val="600"/>
              </a:spcAft>
              <a:buClrTx/>
              <a:buSzTx/>
              <a:buFontTx/>
              <a:buNone/>
              <a:tabLst/>
              <a:defRPr/>
            </a:pPr>
            <a:r>
              <a:rPr b="1" baseline="0" cap="none" dirty="0" i="0" kern="1200" kumimoji="0" lang="en-US" noProof="0" normalizeH="0" spc="0" strike="noStrike" sz="2400" u="none">
                <a:ln>
                  <a:noFill/>
                </a:ln>
                <a:solidFill>
                  <a:srgbClr val="254992"/>
                </a:solidFill>
                <a:effectLst/>
                <a:uLnTx/>
                <a:uFillTx/>
                <a:latin charset="77" panose="020B0502020203020203" pitchFamily="34" typeface="Circe Bold"/>
                <a:ea charset="0" panose="020B0306030504020204" pitchFamily="34" typeface="Open Sans Light"/>
                <a:cs charset="0" panose="020B0306030504020204" pitchFamily="34" typeface="Open Sans Light"/>
              </a:rPr>
              <a:t>Scan here </a:t>
            </a:r>
          </a:p>
          <a:p>
            <a:pPr algn="l" defTabSz="914400" eaLnBrk="1" hangingPunct="1" indent="0" latinLnBrk="0" lvl="0" marL="0" marR="0" rtl="0">
              <a:lnSpc>
                <a:spcPct val="90000"/>
              </a:lnSpc>
              <a:spcBef>
                <a:spcPts val="0"/>
              </a:spcBef>
              <a:spcAft>
                <a:spcPts val="600"/>
              </a:spcAft>
              <a:buClrTx/>
              <a:buSzTx/>
              <a:buFontTx/>
              <a:buNone/>
              <a:tabLst/>
              <a:defRPr/>
            </a:pPr>
            <a:r>
              <a:rPr b="0" baseline="0" cap="none" dirty="0" i="0" kern="1200" kumimoji="0" lang="en-US" noProof="0" normalizeH="0" spc="0" strike="noStrike" sz="2400" u="none">
                <a:ln>
                  <a:noFill/>
                </a:ln>
                <a:solidFill>
                  <a:srgbClr val="254992"/>
                </a:solidFill>
                <a:effectLst/>
                <a:uLnTx/>
                <a:uFillTx/>
                <a:latin charset="77" panose="020B0402020203020203" pitchFamily="34" typeface="Circe Light"/>
                <a:ea charset="0" panose="020B0306030504020204" pitchFamily="34" typeface="Open Sans Light"/>
                <a:cs charset="0" panose="020B0306030504020204" pitchFamily="34" typeface="Open Sans Light"/>
              </a:rPr>
              <a:t>for additional information</a:t>
            </a:r>
          </a:p>
        </p:txBody>
      </p:sp>
      <p:cxnSp>
        <p:nvCxnSpPr>
          <p:cNvPr id="30" name="Straight Arrow Connector 29">
            <a:extLst>
              <a:ext uri="{FF2B5EF4-FFF2-40B4-BE49-F238E27FC236}">
                <a16:creationId xmlns:a16="http://schemas.microsoft.com/office/drawing/2014/main" id="{DEE0BE61-E4D7-DAF3-D0DD-69B3A3ABC339}"/>
              </a:ext>
            </a:extLst>
          </p:cNvPr>
          <p:cNvCxnSpPr>
            <a:cxnSpLocks/>
          </p:cNvCxnSpPr>
          <p:nvPr/>
        </p:nvCxnSpPr>
        <p:spPr>
          <a:xfrm>
            <a:off x="8368145" y="5396010"/>
            <a:ext cx="1870364" cy="0"/>
          </a:xfrm>
          <a:prstGeom prst="straightConnector1">
            <a:avLst/>
          </a:prstGeom>
          <a:ln w="28575">
            <a:solidFill>
              <a:srgbClr val="254992"/>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4">
            <a:extLst>
              <a:ext uri="{FF2B5EF4-FFF2-40B4-BE49-F238E27FC236}">
                <a16:creationId xmlns:a16="http://schemas.microsoft.com/office/drawing/2014/main" id="{AFBA0BE5-C6CB-D7AE-4FCD-CA2F90C861CB}"/>
              </a:ext>
            </a:extLst>
          </p:cNvPr>
          <p:cNvPicPr>
            <a:picLocks noChangeArrowheads="1" noChangeAspect="1"/>
          </p:cNvPicPr>
          <p:nvPr/>
        </p:nvPicPr>
        <p:blipFill>
          <a:blip cstate="print" r:embed="rId5">
            <a:extLst>
              <a:ext uri="{28A0092B-C50C-407E-A947-70E740481C1C}">
                <a14:useLocalDpi xmlns:a14="http://schemas.microsoft.com/office/drawing/2010/main" val="0"/>
              </a:ext>
            </a:extLst>
          </a:blip>
          <a:srcRect/>
          <a:stretch>
            <a:fillRect/>
          </a:stretch>
        </p:blipFill>
        <p:spPr>
          <a:xfrm>
            <a:off x="10351538" y="4940592"/>
            <a:ext cx="1356047" cy="1356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953147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ounded Rectangle 21">
            <a:extLst>
              <a:ext uri="{FF2B5EF4-FFF2-40B4-BE49-F238E27FC236}">
                <a16:creationId xmlns:a16="http://schemas.microsoft.com/office/drawing/2014/main" id="{DFCDD539-80D4-0801-14CF-42A8E0AEBE99}"/>
              </a:ext>
            </a:extLst>
          </p:cNvPr>
          <p:cNvSpPr/>
          <p:nvPr/>
        </p:nvSpPr>
        <p:spPr>
          <a:xfrm>
            <a:off x="8959104" y="1965638"/>
            <a:ext cx="2091020" cy="2827999"/>
          </a:xfrm>
          <a:prstGeom prst="roundRect">
            <a:avLst/>
          </a:prstGeom>
          <a:solidFill>
            <a:srgbClr val="254992">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dirty="0" lang="en-US"/>
          </a:p>
        </p:txBody>
      </p:sp>
      <p:sp>
        <p:nvSpPr>
          <p:cNvPr id="32" name="Rounded Rectangle 18">
            <a:extLst>
              <a:ext uri="{FF2B5EF4-FFF2-40B4-BE49-F238E27FC236}">
                <a16:creationId xmlns:a16="http://schemas.microsoft.com/office/drawing/2014/main" id="{F6556E96-17D4-CD29-9A18-BB54608E2F8C}"/>
              </a:ext>
            </a:extLst>
          </p:cNvPr>
          <p:cNvSpPr/>
          <p:nvPr/>
        </p:nvSpPr>
        <p:spPr>
          <a:xfrm>
            <a:off x="3674428" y="1965638"/>
            <a:ext cx="2091020" cy="2827999"/>
          </a:xfrm>
          <a:prstGeom prst="roundRect">
            <a:avLst/>
          </a:prstGeom>
          <a:solidFill>
            <a:srgbClr val="254992">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dirty="0" lang="en-US"/>
          </a:p>
        </p:txBody>
      </p:sp>
      <p:sp>
        <p:nvSpPr>
          <p:cNvPr id="33" name="Rounded Rectangle 26">
            <a:extLst>
              <a:ext uri="{FF2B5EF4-FFF2-40B4-BE49-F238E27FC236}">
                <a16:creationId xmlns:a16="http://schemas.microsoft.com/office/drawing/2014/main" id="{AD162AB4-9505-FCBD-F706-4FC2969F1B12}"/>
              </a:ext>
            </a:extLst>
          </p:cNvPr>
          <p:cNvSpPr/>
          <p:nvPr/>
        </p:nvSpPr>
        <p:spPr>
          <a:xfrm>
            <a:off x="1028700" y="1957811"/>
            <a:ext cx="2091020" cy="2827999"/>
          </a:xfrm>
          <a:prstGeom prst="roundRect">
            <a:avLst/>
          </a:prstGeom>
          <a:solidFill>
            <a:srgbClr val="254992">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dirty="0" lang="en-US"/>
          </a:p>
        </p:txBody>
      </p:sp>
      <p:sp>
        <p:nvSpPr>
          <p:cNvPr id="34" name="Rounded Rectangle 28">
            <a:extLst>
              <a:ext uri="{FF2B5EF4-FFF2-40B4-BE49-F238E27FC236}">
                <a16:creationId xmlns:a16="http://schemas.microsoft.com/office/drawing/2014/main" id="{64B9F166-6D07-BCA8-05A7-4BE7BAC73537}"/>
              </a:ext>
            </a:extLst>
          </p:cNvPr>
          <p:cNvSpPr/>
          <p:nvPr/>
        </p:nvSpPr>
        <p:spPr>
          <a:xfrm>
            <a:off x="6311759" y="1972226"/>
            <a:ext cx="2086746" cy="2827999"/>
          </a:xfrm>
          <a:prstGeom prst="roundRect">
            <a:avLst/>
          </a:prstGeom>
          <a:solidFill>
            <a:srgbClr val="254992">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dirty="0" lang="en-US"/>
          </a:p>
        </p:txBody>
      </p:sp>
      <p:pic>
        <p:nvPicPr>
          <p:cNvPr id="35" name="Picture 34">
            <a:extLst>
              <a:ext uri="{FF2B5EF4-FFF2-40B4-BE49-F238E27FC236}">
                <a16:creationId xmlns:a16="http://schemas.microsoft.com/office/drawing/2014/main" id="{2C067114-AA62-511C-24F4-F5165DB1266D}"/>
              </a:ext>
            </a:extLst>
          </p:cNvPr>
          <p:cNvPicPr>
            <a:picLocks noChangeAspect="1"/>
          </p:cNvPicPr>
          <p:nvPr/>
        </p:nvPicPr>
        <p:blipFill>
          <a:blip cstate="email" r:embed="rId3">
            <a:alphaModFix amt="88000"/>
            <a:extLst>
              <a:ext uri="{BEBA8EAE-BF5A-486C-A8C5-ECC9F3942E4B}">
                <a14:imgProps xmlns:a14="http://schemas.microsoft.com/office/drawing/2010/main">
                  <a14:imgLayer r:embed="rId4">
                    <a14:imgEffect>
                      <a14:colorTemperature colorTemp="4099"/>
                    </a14:imgEffect>
                    <a14:imgEffect>
                      <a14:saturation sat="22000"/>
                    </a14:imgEffect>
                  </a14:imgLayer>
                </a14:imgProps>
              </a:ext>
              <a:ext uri="{28A0092B-C50C-407E-A947-70E740481C1C}">
                <a14:useLocalDpi xmlns:a14="http://schemas.microsoft.com/office/drawing/2010/main"/>
              </a:ext>
            </a:extLst>
          </a:blip>
          <a:stretch>
            <a:fillRect/>
          </a:stretch>
        </p:blipFill>
        <p:spPr>
          <a:xfrm>
            <a:off x="0" y="-1"/>
            <a:ext cx="12192000" cy="2272145"/>
          </a:xfrm>
          <a:prstGeom prst="rect">
            <a:avLst/>
          </a:prstGeom>
          <a:noFill/>
        </p:spPr>
      </p:pic>
      <p:sp>
        <p:nvSpPr>
          <p:cNvPr id="41" name="Rectangle 40">
            <a:extLst>
              <a:ext uri="{FF2B5EF4-FFF2-40B4-BE49-F238E27FC236}">
                <a16:creationId xmlns:a16="http://schemas.microsoft.com/office/drawing/2014/main" id="{C229E542-06A1-29A7-642C-10BD35546D90}"/>
              </a:ext>
            </a:extLst>
          </p:cNvPr>
          <p:cNvSpPr/>
          <p:nvPr/>
        </p:nvSpPr>
        <p:spPr>
          <a:xfrm>
            <a:off x="-1" y="-15925"/>
            <a:ext cx="12191999" cy="2270140"/>
          </a:xfrm>
          <a:prstGeom prst="rect">
            <a:avLst/>
          </a:prstGeom>
          <a:solidFill>
            <a:srgbClr val="0F4D8F">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dirty="0" lang="en-US">
              <a:solidFill>
                <a:srgbClr val="0F4D8F"/>
              </a:solidFill>
            </a:endParaRPr>
          </a:p>
        </p:txBody>
      </p:sp>
      <p:pic>
        <p:nvPicPr>
          <p:cNvPr id="47" name="Picture 46">
            <a:extLst>
              <a:ext uri="{FF2B5EF4-FFF2-40B4-BE49-F238E27FC236}">
                <a16:creationId xmlns:a16="http://schemas.microsoft.com/office/drawing/2014/main" id="{56B84832-93F7-9753-5326-15865767D52B}"/>
              </a:ext>
            </a:extLst>
          </p:cNvPr>
          <p:cNvPicPr>
            <a:picLocks noChangeAspect="1"/>
          </p:cNvPicPr>
          <p:nvPr/>
        </p:nvPicPr>
        <p:blipFill>
          <a:blip cstate="email" r:embed="rId5">
            <a:extLst>
              <a:ext uri="{28A0092B-C50C-407E-A947-70E740481C1C}">
                <a14:useLocalDpi xmlns:a14="http://schemas.microsoft.com/office/drawing/2010/main"/>
              </a:ext>
            </a:extLst>
          </a:blip>
          <a:stretch>
            <a:fillRect/>
          </a:stretch>
        </p:blipFill>
        <p:spPr>
          <a:xfrm>
            <a:off x="0" y="6175248"/>
            <a:ext cx="12192000" cy="682752"/>
          </a:xfrm>
          <a:prstGeom prst="rect">
            <a:avLst/>
          </a:prstGeom>
        </p:spPr>
      </p:pic>
      <p:sp>
        <p:nvSpPr>
          <p:cNvPr id="48" name="TextBox 47">
            <a:extLst>
              <a:ext uri="{FF2B5EF4-FFF2-40B4-BE49-F238E27FC236}">
                <a16:creationId xmlns:a16="http://schemas.microsoft.com/office/drawing/2014/main" id="{897F7C63-F849-DEE1-CF78-2CFBE70BD1A6}"/>
              </a:ext>
            </a:extLst>
          </p:cNvPr>
          <p:cNvSpPr txBox="1"/>
          <p:nvPr/>
        </p:nvSpPr>
        <p:spPr>
          <a:xfrm>
            <a:off x="1105514" y="3690752"/>
            <a:ext cx="1906622" cy="461665"/>
          </a:xfrm>
          <a:prstGeom prst="rect">
            <a:avLst/>
          </a:prstGeom>
          <a:noFill/>
        </p:spPr>
        <p:txBody>
          <a:bodyPr numCol="1" rtlCol="0" wrap="square">
            <a:spAutoFit/>
          </a:bodyPr>
          <a:lstStyle/>
          <a:p>
            <a:pPr algn="ctr"/>
            <a:r>
              <a:rPr dirty="0" lang="en-US" sz="2400">
                <a:solidFill>
                  <a:srgbClr val="0F4D8F"/>
                </a:solidFill>
                <a:latin charset="0" panose="020B0402020203020203" pitchFamily="34" typeface="Circe Light"/>
              </a:rPr>
              <a:t>@losfa</a:t>
            </a:r>
          </a:p>
        </p:txBody>
      </p:sp>
      <p:sp>
        <p:nvSpPr>
          <p:cNvPr id="49" name="TextBox 48">
            <a:extLst>
              <a:ext uri="{FF2B5EF4-FFF2-40B4-BE49-F238E27FC236}">
                <a16:creationId xmlns:a16="http://schemas.microsoft.com/office/drawing/2014/main" id="{0CC3070A-9C68-1A17-828C-D850F550D51C}"/>
              </a:ext>
            </a:extLst>
          </p:cNvPr>
          <p:cNvSpPr txBox="1"/>
          <p:nvPr/>
        </p:nvSpPr>
        <p:spPr>
          <a:xfrm>
            <a:off x="9051303" y="3692591"/>
            <a:ext cx="1906622" cy="461665"/>
          </a:xfrm>
          <a:prstGeom prst="rect">
            <a:avLst/>
          </a:prstGeom>
          <a:noFill/>
        </p:spPr>
        <p:txBody>
          <a:bodyPr numCol="1" rtlCol="0" wrap="square">
            <a:spAutoFit/>
          </a:bodyPr>
          <a:lstStyle/>
          <a:p>
            <a:pPr algn="ctr"/>
            <a:r>
              <a:rPr dirty="0" lang="en-US" sz="2400">
                <a:solidFill>
                  <a:srgbClr val="0F4D8F"/>
                </a:solidFill>
                <a:latin charset="0" panose="020B0402020203020203" pitchFamily="34" typeface="Circe Light"/>
              </a:rPr>
              <a:t>@losfa001</a:t>
            </a:r>
          </a:p>
        </p:txBody>
      </p:sp>
      <p:sp>
        <p:nvSpPr>
          <p:cNvPr id="50" name="TextBox 49">
            <a:extLst>
              <a:ext uri="{FF2B5EF4-FFF2-40B4-BE49-F238E27FC236}">
                <a16:creationId xmlns:a16="http://schemas.microsoft.com/office/drawing/2014/main" id="{C439F426-52B3-7C4A-AF0A-3DAAC92B69FB}"/>
              </a:ext>
            </a:extLst>
          </p:cNvPr>
          <p:cNvSpPr txBox="1"/>
          <p:nvPr/>
        </p:nvSpPr>
        <p:spPr>
          <a:xfrm>
            <a:off x="3764605" y="3685031"/>
            <a:ext cx="1906622" cy="461665"/>
          </a:xfrm>
          <a:prstGeom prst="rect">
            <a:avLst/>
          </a:prstGeom>
          <a:noFill/>
        </p:spPr>
        <p:txBody>
          <a:bodyPr numCol="1" rtlCol="0" wrap="square">
            <a:spAutoFit/>
          </a:bodyPr>
          <a:lstStyle/>
          <a:p>
            <a:pPr algn="ctr"/>
            <a:r>
              <a:rPr dirty="0" lang="en-US" sz="2400">
                <a:solidFill>
                  <a:srgbClr val="0F4D8F"/>
                </a:solidFill>
                <a:latin charset="0" panose="020B0402020203020203" pitchFamily="34" typeface="Circe Light"/>
              </a:rPr>
              <a:t>@losfa</a:t>
            </a:r>
          </a:p>
        </p:txBody>
      </p:sp>
      <p:sp>
        <p:nvSpPr>
          <p:cNvPr id="51" name="TextBox 50">
            <a:extLst>
              <a:ext uri="{FF2B5EF4-FFF2-40B4-BE49-F238E27FC236}">
                <a16:creationId xmlns:a16="http://schemas.microsoft.com/office/drawing/2014/main" id="{ED5D8DBF-F599-EA40-8B2A-3DB36EE4B1DD}"/>
              </a:ext>
            </a:extLst>
          </p:cNvPr>
          <p:cNvSpPr txBox="1"/>
          <p:nvPr/>
        </p:nvSpPr>
        <p:spPr>
          <a:xfrm>
            <a:off x="6374612" y="3691420"/>
            <a:ext cx="1906622" cy="461665"/>
          </a:xfrm>
          <a:prstGeom prst="rect">
            <a:avLst/>
          </a:prstGeom>
          <a:noFill/>
        </p:spPr>
        <p:txBody>
          <a:bodyPr numCol="1" rtlCol="0" wrap="square">
            <a:spAutoFit/>
          </a:bodyPr>
          <a:lstStyle/>
          <a:p>
            <a:pPr algn="ctr"/>
            <a:r>
              <a:rPr dirty="0" lang="en-US" sz="2400">
                <a:solidFill>
                  <a:srgbClr val="0F4D8F"/>
                </a:solidFill>
                <a:latin charset="0" panose="020B0402020203020203" pitchFamily="34" typeface="Circe Light"/>
              </a:rPr>
              <a:t>@losfa1000</a:t>
            </a:r>
          </a:p>
        </p:txBody>
      </p:sp>
      <p:sp>
        <p:nvSpPr>
          <p:cNvPr id="53" name="Oval 52">
            <a:extLst>
              <a:ext uri="{FF2B5EF4-FFF2-40B4-BE49-F238E27FC236}">
                <a16:creationId xmlns:a16="http://schemas.microsoft.com/office/drawing/2014/main" id="{F2A6A766-4EEF-39EA-8056-1508B2412A7F}"/>
              </a:ext>
            </a:extLst>
          </p:cNvPr>
          <p:cNvSpPr/>
          <p:nvPr/>
        </p:nvSpPr>
        <p:spPr>
          <a:xfrm>
            <a:off x="1183578" y="1696417"/>
            <a:ext cx="1777068" cy="1777068"/>
          </a:xfrm>
          <a:prstGeom prst="ellipse">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p>
        </p:txBody>
      </p:sp>
      <p:pic>
        <p:nvPicPr>
          <p:cNvPr id="55" name="Picture 54">
            <a:extLst>
              <a:ext uri="{FF2B5EF4-FFF2-40B4-BE49-F238E27FC236}">
                <a16:creationId xmlns:a16="http://schemas.microsoft.com/office/drawing/2014/main" id="{DC84C82A-6E1A-1968-21FA-ADEC60A38838}"/>
              </a:ext>
            </a:extLst>
          </p:cNvPr>
          <p:cNvPicPr>
            <a:picLocks noChangeAspect="1"/>
          </p:cNvPicPr>
          <p:nvPr/>
        </p:nvPicPr>
        <p:blipFill>
          <a:blip cstate="email" r:embed="rId6">
            <a:extLst>
              <a:ext uri="{28A0092B-C50C-407E-A947-70E740481C1C}">
                <a14:useLocalDpi xmlns:a14="http://schemas.microsoft.com/office/drawing/2010/main"/>
              </a:ext>
            </a:extLst>
          </a:blip>
          <a:stretch>
            <a:fillRect/>
          </a:stretch>
        </p:blipFill>
        <p:spPr>
          <a:xfrm>
            <a:off x="1356814" y="1869653"/>
            <a:ext cx="1430597" cy="1430597"/>
          </a:xfrm>
          <a:prstGeom prst="rect">
            <a:avLst/>
          </a:prstGeom>
        </p:spPr>
      </p:pic>
      <p:sp>
        <p:nvSpPr>
          <p:cNvPr id="57" name="Oval 56">
            <a:extLst>
              <a:ext uri="{FF2B5EF4-FFF2-40B4-BE49-F238E27FC236}">
                <a16:creationId xmlns:a16="http://schemas.microsoft.com/office/drawing/2014/main" id="{FC08075E-F653-0E82-5550-DB0E45BE18D7}"/>
              </a:ext>
            </a:extLst>
          </p:cNvPr>
          <p:cNvSpPr/>
          <p:nvPr/>
        </p:nvSpPr>
        <p:spPr>
          <a:xfrm>
            <a:off x="6460452" y="1691651"/>
            <a:ext cx="1777068" cy="1777068"/>
          </a:xfrm>
          <a:prstGeom prst="ellipse">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p>
        </p:txBody>
      </p:sp>
      <p:pic>
        <p:nvPicPr>
          <p:cNvPr id="58" name="Picture 57">
            <a:extLst>
              <a:ext uri="{FF2B5EF4-FFF2-40B4-BE49-F238E27FC236}">
                <a16:creationId xmlns:a16="http://schemas.microsoft.com/office/drawing/2014/main" id="{C7550CC2-990C-216F-AC67-F507B087EBBD}"/>
              </a:ext>
            </a:extLst>
          </p:cNvPr>
          <p:cNvPicPr>
            <a:picLocks noChangeAspect="1"/>
          </p:cNvPicPr>
          <p:nvPr/>
        </p:nvPicPr>
        <p:blipFill>
          <a:blip cstate="email" r:embed="rId7">
            <a:extLst>
              <a:ext uri="{28A0092B-C50C-407E-A947-70E740481C1C}">
                <a14:useLocalDpi xmlns:a14="http://schemas.microsoft.com/office/drawing/2010/main"/>
              </a:ext>
            </a:extLst>
          </a:blip>
          <a:stretch>
            <a:fillRect/>
          </a:stretch>
        </p:blipFill>
        <p:spPr>
          <a:xfrm>
            <a:off x="6743888" y="2153866"/>
            <a:ext cx="1210197" cy="852639"/>
          </a:xfrm>
          <a:prstGeom prst="rect">
            <a:avLst/>
          </a:prstGeom>
        </p:spPr>
      </p:pic>
      <p:sp>
        <p:nvSpPr>
          <p:cNvPr id="59" name="Oval 58">
            <a:extLst>
              <a:ext uri="{FF2B5EF4-FFF2-40B4-BE49-F238E27FC236}">
                <a16:creationId xmlns:a16="http://schemas.microsoft.com/office/drawing/2014/main" id="{3AB5F10A-DC7E-DDD9-2638-9E02C2FAAA95}"/>
              </a:ext>
            </a:extLst>
          </p:cNvPr>
          <p:cNvSpPr/>
          <p:nvPr/>
        </p:nvSpPr>
        <p:spPr>
          <a:xfrm>
            <a:off x="9120089" y="1606747"/>
            <a:ext cx="1777068" cy="1777068"/>
          </a:xfrm>
          <a:prstGeom prst="ellipse">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p>
        </p:txBody>
      </p:sp>
      <p:pic>
        <p:nvPicPr>
          <p:cNvPr id="60" name="Picture 59">
            <a:extLst>
              <a:ext uri="{FF2B5EF4-FFF2-40B4-BE49-F238E27FC236}">
                <a16:creationId xmlns:a16="http://schemas.microsoft.com/office/drawing/2014/main" id="{EAC3216D-E9C1-51FE-E0FC-924CF3F95DE0}"/>
              </a:ext>
            </a:extLst>
          </p:cNvPr>
          <p:cNvPicPr>
            <a:picLocks noChangeAspect="1"/>
          </p:cNvPicPr>
          <p:nvPr/>
        </p:nvPicPr>
        <p:blipFill>
          <a:blip cstate="email" r:embed="rId8">
            <a:extLst>
              <a:ext uri="{28A0092B-C50C-407E-A947-70E740481C1C}">
                <a14:useLocalDpi xmlns:a14="http://schemas.microsoft.com/office/drawing/2010/main"/>
              </a:ext>
            </a:extLst>
          </a:blip>
          <a:stretch>
            <a:fillRect/>
          </a:stretch>
        </p:blipFill>
        <p:spPr>
          <a:xfrm>
            <a:off x="9408903" y="1895561"/>
            <a:ext cx="1199440" cy="1199440"/>
          </a:xfrm>
          <a:prstGeom prst="rect">
            <a:avLst/>
          </a:prstGeom>
        </p:spPr>
      </p:pic>
      <p:sp>
        <p:nvSpPr>
          <p:cNvPr id="61" name="TextBox 60">
            <a:extLst>
              <a:ext uri="{FF2B5EF4-FFF2-40B4-BE49-F238E27FC236}">
                <a16:creationId xmlns:a16="http://schemas.microsoft.com/office/drawing/2014/main" id="{8CAB7C10-D4D1-E9BB-3CDF-4DC3A0DD5804}"/>
              </a:ext>
            </a:extLst>
          </p:cNvPr>
          <p:cNvSpPr txBox="1"/>
          <p:nvPr/>
        </p:nvSpPr>
        <p:spPr>
          <a:xfrm>
            <a:off x="467194" y="558349"/>
            <a:ext cx="11257612" cy="646331"/>
          </a:xfrm>
          <a:prstGeom prst="rect">
            <a:avLst/>
          </a:prstGeom>
          <a:noFill/>
        </p:spPr>
        <p:txBody>
          <a:bodyPr numCol="1" rtlCol="0" wrap="square">
            <a:spAutoFit/>
          </a:bodyPr>
          <a:lstStyle/>
          <a:p>
            <a:pPr algn="ctr" lvl="0">
              <a:defRPr/>
            </a:pPr>
            <a:r>
              <a:rPr dirty="0" lang="en-US" sz="3600">
                <a:solidFill>
                  <a:schemeClr val="bg1"/>
                </a:solidFill>
                <a:latin charset="77" panose="020B0402020203020203" pitchFamily="34" typeface="Circe Light"/>
                <a:ea charset="0" panose="020B0306030504020204" pitchFamily="34" typeface="Open Sans Light"/>
                <a:cs charset="0" panose="020B0306030504020204" pitchFamily="34" typeface="Open Sans Light"/>
              </a:rPr>
              <a:t>CONNECT WITH</a:t>
            </a:r>
            <a:r>
              <a:rPr dirty="0" lang="en-US" sz="3600">
                <a:solidFill>
                  <a:srgbClr val="2F5591"/>
                </a:solidFill>
                <a:latin charset="77" panose="020B0402020203020203" pitchFamily="34" typeface="Circe Light"/>
                <a:ea charset="0" panose="020B0306030504020204" pitchFamily="34" typeface="Open Sans Light"/>
                <a:cs charset="0" panose="020B0306030504020204" pitchFamily="34" typeface="Open Sans Light"/>
              </a:rPr>
              <a:t> </a:t>
            </a:r>
            <a:r>
              <a:rPr b="1" dirty="0" lang="en-US" sz="3600">
                <a:solidFill>
                  <a:srgbClr val="FFCE2C"/>
                </a:solidFill>
                <a:latin charset="0" panose="020B0602020203020203" pitchFamily="34" typeface="Circe Bold"/>
                <a:ea charset="0" panose="020B0306030504020204" pitchFamily="34" typeface="Open Sans Extrabold"/>
                <a:cs charset="0" panose="020B0306030504020204" pitchFamily="34" typeface="Open Sans Extrabold"/>
              </a:rPr>
              <a:t>LOSFA</a:t>
            </a:r>
            <a:endParaRPr dirty="0" lang="en-US" sz="3600">
              <a:solidFill>
                <a:srgbClr val="FFCE2C"/>
              </a:solidFill>
              <a:latin charset="0" panose="020B0306030504020204" pitchFamily="34" typeface="Open Sans Light"/>
              <a:ea charset="0" panose="020B0306030504020204" pitchFamily="34" typeface="Open Sans Light"/>
              <a:cs charset="0" panose="020B0306030504020204" pitchFamily="34" typeface="Open Sans Light"/>
            </a:endParaRPr>
          </a:p>
        </p:txBody>
      </p:sp>
      <p:sp>
        <p:nvSpPr>
          <p:cNvPr id="62" name="Rectangle 61">
            <a:extLst>
              <a:ext uri="{FF2B5EF4-FFF2-40B4-BE49-F238E27FC236}">
                <a16:creationId xmlns:a16="http://schemas.microsoft.com/office/drawing/2014/main" id="{B150764E-46A1-2665-7202-1BF7E6F9C69D}"/>
              </a:ext>
            </a:extLst>
          </p:cNvPr>
          <p:cNvSpPr/>
          <p:nvPr/>
        </p:nvSpPr>
        <p:spPr>
          <a:xfrm>
            <a:off x="3314701" y="336375"/>
            <a:ext cx="5572124" cy="1009313"/>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p>
        </p:txBody>
      </p:sp>
      <p:sp>
        <p:nvSpPr>
          <p:cNvPr id="63" name="Slide Number Placeholder 1">
            <a:extLst>
              <a:ext uri="{FF2B5EF4-FFF2-40B4-BE49-F238E27FC236}">
                <a16:creationId xmlns:a16="http://schemas.microsoft.com/office/drawing/2014/main" id="{853587BD-E013-4E8E-1770-B62F7023D8CD}"/>
              </a:ext>
            </a:extLst>
          </p:cNvPr>
          <p:cNvSpPr>
            <a:spLocks noGrp="1"/>
          </p:cNvSpPr>
          <p:nvPr>
            <p:ph idx="12" sz="quarter" type="sldNum"/>
          </p:nvPr>
        </p:nvSpPr>
        <p:spPr>
          <a:xfrm>
            <a:off x="9273435" y="6447155"/>
            <a:ext cx="2743200" cy="365125"/>
          </a:xfrm>
        </p:spPr>
        <p:txBody>
          <a:bodyPr numCol="1"/>
          <a:lstStyle/>
          <a:p>
            <a:fld id="{D88C9D7A-CE64-B040-B9A2-1C7FA4025703}" type="slidenum">
              <a:rPr lang="en-US" smtClean="0">
                <a:solidFill>
                  <a:srgbClr val="254992"/>
                </a:solidFill>
                <a:latin charset="77" panose="020B0502020203020203" pitchFamily="34" typeface="Circe"/>
              </a:rPr>
              <a:t>116</a:t>
            </a:fld>
            <a:endParaRPr dirty="0" lang="en-US">
              <a:solidFill>
                <a:srgbClr val="254992"/>
              </a:solidFill>
              <a:latin charset="77" panose="020B0502020203020203" pitchFamily="34" typeface="Circe"/>
            </a:endParaRPr>
          </a:p>
        </p:txBody>
      </p:sp>
      <p:grpSp>
        <p:nvGrpSpPr>
          <p:cNvPr id="6" name="Group 5">
            <a:extLst>
              <a:ext uri="{FF2B5EF4-FFF2-40B4-BE49-F238E27FC236}">
                <a16:creationId xmlns:a16="http://schemas.microsoft.com/office/drawing/2014/main" id="{42C7FDF0-5AFC-F5A9-E260-89ACC9A49362}"/>
              </a:ext>
            </a:extLst>
          </p:cNvPr>
          <p:cNvGrpSpPr/>
          <p:nvPr/>
        </p:nvGrpSpPr>
        <p:grpSpPr>
          <a:xfrm>
            <a:off x="3822018" y="1696417"/>
            <a:ext cx="1777068" cy="1777068"/>
            <a:chOff x="3822018" y="1696417"/>
            <a:chExt cx="1777068" cy="1777068"/>
          </a:xfrm>
        </p:grpSpPr>
        <p:sp>
          <p:nvSpPr>
            <p:cNvPr id="54" name="Oval 53">
              <a:extLst>
                <a:ext uri="{FF2B5EF4-FFF2-40B4-BE49-F238E27FC236}">
                  <a16:creationId xmlns:a16="http://schemas.microsoft.com/office/drawing/2014/main" id="{103632F8-EC0C-0715-1A99-F25C0943A84A}"/>
                </a:ext>
              </a:extLst>
            </p:cNvPr>
            <p:cNvSpPr/>
            <p:nvPr/>
          </p:nvSpPr>
          <p:spPr>
            <a:xfrm>
              <a:off x="3822018" y="1696417"/>
              <a:ext cx="1777068" cy="1777068"/>
            </a:xfrm>
            <a:prstGeom prst="ellipse">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p>
          </p:txBody>
        </p:sp>
        <p:grpSp>
          <p:nvGrpSpPr>
            <p:cNvPr id="5" name="Group 4">
              <a:extLst>
                <a:ext uri="{FF2B5EF4-FFF2-40B4-BE49-F238E27FC236}">
                  <a16:creationId xmlns:a16="http://schemas.microsoft.com/office/drawing/2014/main" id="{66C632A1-BDFF-C171-63C2-51606AB2C3E2}"/>
                </a:ext>
              </a:extLst>
            </p:cNvPr>
            <p:cNvGrpSpPr/>
            <p:nvPr/>
          </p:nvGrpSpPr>
          <p:grpSpPr>
            <a:xfrm>
              <a:off x="3973778" y="1848177"/>
              <a:ext cx="1473549" cy="1473549"/>
              <a:chOff x="3973778" y="1848177"/>
              <a:chExt cx="1473549" cy="1473549"/>
            </a:xfrm>
          </p:grpSpPr>
          <p:pic>
            <p:nvPicPr>
              <p:cNvPr id="56" name="Picture 55">
                <a:extLst>
                  <a:ext uri="{FF2B5EF4-FFF2-40B4-BE49-F238E27FC236}">
                    <a16:creationId xmlns:a16="http://schemas.microsoft.com/office/drawing/2014/main" id="{186C5D4B-BD10-471C-243F-3B7C7321AD75}"/>
                  </a:ext>
                </a:extLst>
              </p:cNvPr>
              <p:cNvPicPr>
                <a:picLocks noChangeAspect="1"/>
              </p:cNvPicPr>
              <p:nvPr/>
            </p:nvPicPr>
            <p:blipFill>
              <a:blip cstate="email" r:embed="rId9">
                <a:extLst>
                  <a:ext uri="{28A0092B-C50C-407E-A947-70E740481C1C}">
                    <a14:useLocalDpi xmlns:a14="http://schemas.microsoft.com/office/drawing/2010/main"/>
                  </a:ext>
                </a:extLst>
              </a:blip>
              <a:stretch>
                <a:fillRect/>
              </a:stretch>
            </p:blipFill>
            <p:spPr>
              <a:xfrm>
                <a:off x="3973778" y="1848177"/>
                <a:ext cx="1473549" cy="1473549"/>
              </a:xfrm>
              <a:prstGeom prst="rect">
                <a:avLst/>
              </a:prstGeom>
            </p:spPr>
          </p:pic>
          <p:sp>
            <p:nvSpPr>
              <p:cNvPr id="2" name="Oval 1">
                <a:extLst>
                  <a:ext uri="{FF2B5EF4-FFF2-40B4-BE49-F238E27FC236}">
                    <a16:creationId xmlns:a16="http://schemas.microsoft.com/office/drawing/2014/main" id="{50411BA8-CF5F-6AA3-E118-A7190930C802}"/>
                  </a:ext>
                </a:extLst>
              </p:cNvPr>
              <p:cNvSpPr/>
              <p:nvPr/>
            </p:nvSpPr>
            <p:spPr>
              <a:xfrm>
                <a:off x="4085677" y="1956866"/>
                <a:ext cx="1229949" cy="122994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numCol="1" rtlCol="0"/>
              <a:lstStyle/>
              <a:p>
                <a:pPr algn="ctr"/>
                <a:endParaRPr lang="en-US"/>
              </a:p>
            </p:txBody>
          </p:sp>
        </p:grpSp>
      </p:grpSp>
      <p:pic>
        <p:nvPicPr>
          <p:cNvPr descr="A yellow x on a black background  Description automatically generated" id="8" name="Picture 7">
            <a:extLst>
              <a:ext uri="{FF2B5EF4-FFF2-40B4-BE49-F238E27FC236}">
                <a16:creationId xmlns:a16="http://schemas.microsoft.com/office/drawing/2014/main" id="{CDC4C8D8-2E46-6EAF-EDFC-A58D9D0E472C}"/>
              </a:ext>
            </a:extLst>
          </p:cNvPr>
          <p:cNvPicPr>
            <a:picLocks noChangeAspect="1"/>
          </p:cNvPicPr>
          <p:nvPr/>
        </p:nvPicPr>
        <p:blipFill>
          <a:blip r:embed="rId10"/>
          <a:stretch>
            <a:fillRect/>
          </a:stretch>
        </p:blipFill>
        <p:spPr>
          <a:xfrm>
            <a:off x="4166239" y="1994711"/>
            <a:ext cx="1142688" cy="1123956"/>
          </a:xfrm>
          <a:prstGeom prst="rect">
            <a:avLst/>
          </a:prstGeom>
        </p:spPr>
      </p:pic>
    </p:spTree>
    <p:extLst>
      <p:ext uri="{BB962C8B-B14F-4D97-AF65-F5344CB8AC3E}">
        <p14:creationId xmlns:p14="http://schemas.microsoft.com/office/powerpoint/2010/main" val="233746870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26">
            <a:extLst>
              <a:ext uri="{FF2B5EF4-FFF2-40B4-BE49-F238E27FC236}">
                <a16:creationId xmlns:a16="http://schemas.microsoft.com/office/drawing/2014/main" id="{7C15FA32-A75C-3A7E-4A9F-064E12579232}"/>
              </a:ext>
            </a:extLst>
          </p:cNvPr>
          <p:cNvSpPr/>
          <p:nvPr/>
        </p:nvSpPr>
        <p:spPr>
          <a:xfrm>
            <a:off x="7255673" y="1779414"/>
            <a:ext cx="4573256" cy="2295693"/>
          </a:xfrm>
          <a:prstGeom prst="roundRect">
            <a:avLst/>
          </a:prstGeom>
          <a:solidFill>
            <a:srgbClr val="254992">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dirty="0" lang="en-US"/>
          </a:p>
        </p:txBody>
      </p:sp>
      <p:pic>
        <p:nvPicPr>
          <p:cNvPr id="8" name="Picture 7">
            <a:extLst>
              <a:ext uri="{FF2B5EF4-FFF2-40B4-BE49-F238E27FC236}">
                <a16:creationId xmlns:a16="http://schemas.microsoft.com/office/drawing/2014/main" id="{DB08269E-DC04-4638-EFF7-4F96B0E8AF5B}"/>
              </a:ext>
            </a:extLst>
          </p:cNvPr>
          <p:cNvPicPr>
            <a:picLocks noChangeAspect="1"/>
          </p:cNvPicPr>
          <p:nvPr/>
        </p:nvPicPr>
        <p:blipFill rotWithShape="1">
          <a:blip cstate="email" r:embed="rId2">
            <a:alphaModFix amt="88000"/>
            <a:extLst>
              <a:ext uri="{BEBA8EAE-BF5A-486C-A8C5-ECC9F3942E4B}">
                <a14:imgProps xmlns:a14="http://schemas.microsoft.com/office/drawing/2010/main">
                  <a14:imgLayer r:embed="rId3">
                    <a14:imgEffect>
                      <a14:colorTemperature colorTemp="4099"/>
                    </a14:imgEffect>
                    <a14:imgEffect>
                      <a14:saturation sat="22000"/>
                    </a14:imgEffect>
                  </a14:imgLayer>
                </a14:imgProps>
              </a:ext>
              <a:ext uri="{28A0092B-C50C-407E-A947-70E740481C1C}">
                <a14:useLocalDpi xmlns:a14="http://schemas.microsoft.com/office/drawing/2010/main"/>
              </a:ext>
            </a:extLst>
          </a:blip>
          <a:srcRect/>
          <a:stretch/>
        </p:blipFill>
        <p:spPr>
          <a:xfrm>
            <a:off x="0" y="0"/>
            <a:ext cx="12192000" cy="1321240"/>
          </a:xfrm>
          <a:prstGeom prst="rect">
            <a:avLst/>
          </a:prstGeom>
          <a:noFill/>
        </p:spPr>
      </p:pic>
      <p:sp>
        <p:nvSpPr>
          <p:cNvPr id="10" name="Rectangle 9">
            <a:extLst>
              <a:ext uri="{FF2B5EF4-FFF2-40B4-BE49-F238E27FC236}">
                <a16:creationId xmlns:a16="http://schemas.microsoft.com/office/drawing/2014/main" id="{3ED43612-9168-E238-FFBA-F25800F9CDEC}"/>
              </a:ext>
            </a:extLst>
          </p:cNvPr>
          <p:cNvSpPr/>
          <p:nvPr/>
        </p:nvSpPr>
        <p:spPr>
          <a:xfrm>
            <a:off x="0" y="-17738"/>
            <a:ext cx="12192000" cy="1340861"/>
          </a:xfrm>
          <a:prstGeom prst="rect">
            <a:avLst/>
          </a:prstGeom>
          <a:solidFill>
            <a:srgbClr val="0F4D8F">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dirty="0" lang="en-US">
              <a:solidFill>
                <a:srgbClr val="0F4D8F"/>
              </a:solidFill>
            </a:endParaRPr>
          </a:p>
        </p:txBody>
      </p:sp>
      <p:sp>
        <p:nvSpPr>
          <p:cNvPr id="11" name="Rounded Rectangle 26">
            <a:extLst>
              <a:ext uri="{FF2B5EF4-FFF2-40B4-BE49-F238E27FC236}">
                <a16:creationId xmlns:a16="http://schemas.microsoft.com/office/drawing/2014/main" id="{F8D80DF4-0CF7-8F12-D83B-3382AE13BFC5}"/>
              </a:ext>
            </a:extLst>
          </p:cNvPr>
          <p:cNvSpPr/>
          <p:nvPr/>
        </p:nvSpPr>
        <p:spPr>
          <a:xfrm>
            <a:off x="314325" y="1477109"/>
            <a:ext cx="6646138" cy="4537930"/>
          </a:xfrm>
          <a:prstGeom prst="roundRect">
            <a:avLst/>
          </a:prstGeom>
          <a:solidFill>
            <a:srgbClr val="254992">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dirty="0" lang="en-US"/>
          </a:p>
        </p:txBody>
      </p:sp>
      <p:pic>
        <p:nvPicPr>
          <p:cNvPr id="16" name="Picture 2">
            <a:extLst>
              <a:ext uri="{FF2B5EF4-FFF2-40B4-BE49-F238E27FC236}">
                <a16:creationId xmlns:a16="http://schemas.microsoft.com/office/drawing/2014/main" id="{9714E49C-394F-50CC-43DA-97D75F836CFA}"/>
              </a:ext>
            </a:extLst>
          </p:cNvPr>
          <p:cNvPicPr>
            <a:picLocks noChangeArrowheads="1" noChangeAspect="1"/>
          </p:cNvPicPr>
          <p:nvPr/>
        </p:nvPicPr>
        <p:blipFill>
          <a:blip cstate="email" r:embed="rId4">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FE4361FD-A0CC-4904-DE99-044A4FA5908F}"/>
              </a:ext>
            </a:extLst>
          </p:cNvPr>
          <p:cNvSpPr txBox="1"/>
          <p:nvPr/>
        </p:nvSpPr>
        <p:spPr>
          <a:xfrm>
            <a:off x="467194" y="372605"/>
            <a:ext cx="11257612" cy="646331"/>
          </a:xfrm>
          <a:prstGeom prst="rect">
            <a:avLst/>
          </a:prstGeom>
          <a:noFill/>
        </p:spPr>
        <p:txBody>
          <a:bodyPr numCol="1" rtlCol="0" wrap="square">
            <a:spAutoFit/>
          </a:bodyPr>
          <a:lstStyle/>
          <a:p>
            <a:pPr algn="ctr" lvl="0">
              <a:defRPr/>
            </a:pPr>
            <a:r>
              <a:rPr dirty="0" lang="en-US" sz="3600">
                <a:solidFill>
                  <a:schemeClr val="bg1"/>
                </a:solidFill>
                <a:latin charset="77" panose="020B0402020203020203" pitchFamily="34" typeface="Circe Light"/>
                <a:ea charset="0" panose="020B0306030504020204" pitchFamily="34" typeface="Open Sans Light"/>
                <a:cs charset="0" panose="020B0306030504020204" pitchFamily="34" typeface="Open Sans Light"/>
              </a:rPr>
              <a:t>CONTACT</a:t>
            </a:r>
            <a:r>
              <a:rPr dirty="0" lang="en-US" sz="3600">
                <a:solidFill>
                  <a:srgbClr val="2F5591"/>
                </a:solidFill>
                <a:latin charset="77" panose="020B0402020203020203" pitchFamily="34" typeface="Circe Light"/>
                <a:ea charset="0" panose="020B0306030504020204" pitchFamily="34" typeface="Open Sans Light"/>
                <a:cs charset="0" panose="020B0306030504020204" pitchFamily="34" typeface="Open Sans Light"/>
              </a:rPr>
              <a:t> </a:t>
            </a:r>
            <a:r>
              <a:rPr b="1" dirty="0" lang="en-US" sz="3600">
                <a:solidFill>
                  <a:srgbClr val="FFCE2C"/>
                </a:solidFill>
                <a:latin charset="0" panose="020B0602020203020203" pitchFamily="34" typeface="Circe Bold"/>
                <a:ea charset="0" panose="020B0306030504020204" pitchFamily="34" typeface="Open Sans Extrabold"/>
                <a:cs charset="0" panose="020B0306030504020204" pitchFamily="34" typeface="Open Sans Extrabold"/>
              </a:rPr>
              <a:t>LOSFA</a:t>
            </a:r>
            <a:endParaRPr dirty="0" lang="en-US" sz="3600">
              <a:solidFill>
                <a:srgbClr val="FFCE2C"/>
              </a:solidFill>
              <a:latin charset="0" panose="020B0306030504020204" pitchFamily="34" typeface="Open Sans Light"/>
              <a:ea charset="0" panose="020B0306030504020204" pitchFamily="34" typeface="Open Sans Light"/>
              <a:cs charset="0" panose="020B0306030504020204" pitchFamily="34" typeface="Open Sans Light"/>
            </a:endParaRPr>
          </a:p>
        </p:txBody>
      </p:sp>
      <p:pic>
        <p:nvPicPr>
          <p:cNvPr descr="Logo  Description automatically generated" id="18" name="Picture 17">
            <a:extLst>
              <a:ext uri="{FF2B5EF4-FFF2-40B4-BE49-F238E27FC236}">
                <a16:creationId xmlns:a16="http://schemas.microsoft.com/office/drawing/2014/main" id="{C8BC0CEA-6C3F-338C-566E-15883EA1EBA8}"/>
              </a:ext>
            </a:extLst>
          </p:cNvPr>
          <p:cNvPicPr>
            <a:picLocks noChangeAspect="1"/>
          </p:cNvPicPr>
          <p:nvPr/>
        </p:nvPicPr>
        <p:blipFill rotWithShape="1">
          <a:blip cstate="email" r:embed="rId5">
            <a:extLst>
              <a:ext uri="{28A0092B-C50C-407E-A947-70E740481C1C}">
                <a14:useLocalDpi xmlns:a14="http://schemas.microsoft.com/office/drawing/2010/main"/>
              </a:ext>
            </a:extLst>
          </a:blip>
          <a:srcRect r="-3353"/>
          <a:stretch/>
        </p:blipFill>
        <p:spPr>
          <a:xfrm>
            <a:off x="3414650" y="1456810"/>
            <a:ext cx="3545813" cy="3394930"/>
          </a:xfrm>
          <a:prstGeom prst="ellipse">
            <a:avLst/>
          </a:prstGeom>
        </p:spPr>
      </p:pic>
      <p:sp>
        <p:nvSpPr>
          <p:cNvPr id="19" name="Rectangle 18">
            <a:extLst>
              <a:ext uri="{FF2B5EF4-FFF2-40B4-BE49-F238E27FC236}">
                <a16:creationId xmlns:a16="http://schemas.microsoft.com/office/drawing/2014/main" id="{AC552727-6927-D3E8-9574-944E50B8AF7A}"/>
              </a:ext>
            </a:extLst>
          </p:cNvPr>
          <p:cNvSpPr/>
          <p:nvPr/>
        </p:nvSpPr>
        <p:spPr>
          <a:xfrm>
            <a:off x="1248262" y="2300694"/>
            <a:ext cx="1494938" cy="1566997"/>
          </a:xfrm>
          <a:prstGeom prst="rect">
            <a:avLst/>
          </a:prstGeom>
          <a:solidFill>
            <a:schemeClr val="bg1"/>
          </a:solidFill>
          <a:ln w="28575">
            <a:solidFill>
              <a:srgbClr val="254992"/>
            </a:solid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p>
        </p:txBody>
      </p:sp>
      <p:sp>
        <p:nvSpPr>
          <p:cNvPr id="20" name="TextBox 19">
            <a:extLst>
              <a:ext uri="{FF2B5EF4-FFF2-40B4-BE49-F238E27FC236}">
                <a16:creationId xmlns:a16="http://schemas.microsoft.com/office/drawing/2014/main" id="{97D85FCC-C9BA-00A7-D68A-9D4C5095EA63}"/>
              </a:ext>
            </a:extLst>
          </p:cNvPr>
          <p:cNvSpPr txBox="1"/>
          <p:nvPr/>
        </p:nvSpPr>
        <p:spPr>
          <a:xfrm>
            <a:off x="1371600" y="2421142"/>
            <a:ext cx="1743075" cy="1446550"/>
          </a:xfrm>
          <a:prstGeom prst="rect">
            <a:avLst/>
          </a:prstGeom>
          <a:noFill/>
        </p:spPr>
        <p:txBody>
          <a:bodyPr numCol="1" rtlCol="0" wrap="square">
            <a:spAutoFit/>
          </a:bodyPr>
          <a:lstStyle/>
          <a:p>
            <a:r>
              <a:rPr dirty="0" lang="en-US" sz="4400">
                <a:solidFill>
                  <a:srgbClr val="254992"/>
                </a:solidFill>
                <a:latin charset="77" panose="020B0402020203020203" pitchFamily="34" typeface="Circe Light"/>
              </a:rPr>
              <a:t>ASK </a:t>
            </a:r>
          </a:p>
          <a:p>
            <a:r>
              <a:rPr b="1" dirty="0" lang="en-US" sz="4400">
                <a:solidFill>
                  <a:srgbClr val="FFCE2C"/>
                </a:solidFill>
                <a:latin charset="77" panose="020B0502020203020203" pitchFamily="34" typeface="Circe"/>
              </a:rPr>
              <a:t>LEX</a:t>
            </a:r>
          </a:p>
        </p:txBody>
      </p:sp>
      <p:sp>
        <p:nvSpPr>
          <p:cNvPr id="21" name="Rectangle 20">
            <a:extLst>
              <a:ext uri="{FF2B5EF4-FFF2-40B4-BE49-F238E27FC236}">
                <a16:creationId xmlns:a16="http://schemas.microsoft.com/office/drawing/2014/main" id="{94146249-BC66-4502-4974-9A4E54878797}"/>
              </a:ext>
            </a:extLst>
          </p:cNvPr>
          <p:cNvSpPr/>
          <p:nvPr/>
        </p:nvSpPr>
        <p:spPr>
          <a:xfrm>
            <a:off x="3948238" y="150631"/>
            <a:ext cx="4295525" cy="1009313"/>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p>
        </p:txBody>
      </p:sp>
      <p:sp>
        <p:nvSpPr>
          <p:cNvPr id="22" name="Rectangle 21">
            <a:extLst>
              <a:ext uri="{FF2B5EF4-FFF2-40B4-BE49-F238E27FC236}">
                <a16:creationId xmlns:a16="http://schemas.microsoft.com/office/drawing/2014/main" id="{CA7B84B0-B2BE-E5BF-9011-998E738B0EC3}"/>
              </a:ext>
            </a:extLst>
          </p:cNvPr>
          <p:cNvSpPr/>
          <p:nvPr/>
        </p:nvSpPr>
        <p:spPr>
          <a:xfrm>
            <a:off x="8880476" y="2466459"/>
            <a:ext cx="2466974" cy="1292662"/>
          </a:xfrm>
          <a:prstGeom prst="rect">
            <a:avLst/>
          </a:prstGeom>
        </p:spPr>
        <p:txBody>
          <a:bodyPr numCol="1" wrap="square">
            <a:spAutoFit/>
          </a:bodyPr>
          <a:lstStyle/>
          <a:p>
            <a:r>
              <a:rPr dirty="0" lang="en-US">
                <a:solidFill>
                  <a:srgbClr val="254992"/>
                </a:solidFill>
                <a:latin charset="77" panose="020B0502020203020203" pitchFamily="34" typeface="Circe"/>
                <a:cs charset="0" typeface="Arial"/>
              </a:rPr>
              <a:t>www.mylosfa.la.gov </a:t>
            </a:r>
          </a:p>
          <a:p>
            <a:endParaRPr dirty="0" lang="en-US" sz="2400">
              <a:solidFill>
                <a:srgbClr val="254992"/>
              </a:solidFill>
              <a:latin charset="77" panose="020B0502020203020203" pitchFamily="34" typeface="Circe"/>
              <a:cs charset="0" typeface="Arial"/>
              <a:hlinkClick action="ppaction://noaction">
                <a:extLst>
                  <a:ext uri="{A12FA001-AC4F-418D-AE19-62706E023703}">
                    <ahyp:hlinkClr xmlns:ahyp="http://schemas.microsoft.com/office/drawing/2018/hyperlinkcolor" val="tx"/>
                  </a:ext>
                </a:extLst>
              </a:hlinkClick>
            </a:endParaRPr>
          </a:p>
          <a:p>
            <a:r>
              <a:rPr dirty="0" lang="en-US">
                <a:solidFill>
                  <a:srgbClr val="254992"/>
                </a:solidFill>
                <a:latin charset="77" panose="020B0502020203020203" pitchFamily="34" typeface="Circe"/>
                <a:cs charset="0" typeface="Arial"/>
              </a:rPr>
              <a:t>custserv@la.gov</a:t>
            </a:r>
            <a:endParaRPr dirty="0" lang="en-US">
              <a:solidFill>
                <a:srgbClr val="254992"/>
              </a:solidFill>
              <a:latin charset="77" panose="020B0502020203020203" pitchFamily="34" typeface="Circe"/>
              <a:cs charset="0" typeface="Arial"/>
              <a:hlinkClick r:id="rId6">
                <a:extLst>
                  <a:ext uri="{A12FA001-AC4F-418D-AE19-62706E023703}">
                    <ahyp:hlinkClr xmlns:ahyp="http://schemas.microsoft.com/office/drawing/2018/hyperlinkcolor" val="tx"/>
                  </a:ext>
                </a:extLst>
              </a:hlinkClick>
            </a:endParaRPr>
          </a:p>
          <a:p>
            <a:r>
              <a:rPr dirty="0" lang="en-US">
                <a:solidFill>
                  <a:srgbClr val="254992"/>
                </a:solidFill>
                <a:latin charset="77" panose="020B0502020203020203" pitchFamily="34" typeface="Circe"/>
                <a:cs charset="0" typeface="Arial"/>
              </a:rPr>
              <a:t>GeauxFAFSA@la.gov</a:t>
            </a:r>
          </a:p>
        </p:txBody>
      </p:sp>
      <p:sp>
        <p:nvSpPr>
          <p:cNvPr id="23" name="Rounded Rectangle 26">
            <a:extLst>
              <a:ext uri="{FF2B5EF4-FFF2-40B4-BE49-F238E27FC236}">
                <a16:creationId xmlns:a16="http://schemas.microsoft.com/office/drawing/2014/main" id="{979B3BFC-EFF1-03D8-288B-6B16A77899FD}"/>
              </a:ext>
            </a:extLst>
          </p:cNvPr>
          <p:cNvSpPr/>
          <p:nvPr/>
        </p:nvSpPr>
        <p:spPr>
          <a:xfrm>
            <a:off x="7260438" y="4740462"/>
            <a:ext cx="4573256" cy="1282520"/>
          </a:xfrm>
          <a:prstGeom prst="roundRect">
            <a:avLst/>
          </a:prstGeom>
          <a:solidFill>
            <a:srgbClr val="254992">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dirty="0" lang="en-US"/>
          </a:p>
        </p:txBody>
      </p:sp>
      <p:sp>
        <p:nvSpPr>
          <p:cNvPr id="24" name="TextBox 23">
            <a:extLst>
              <a:ext uri="{FF2B5EF4-FFF2-40B4-BE49-F238E27FC236}">
                <a16:creationId xmlns:a16="http://schemas.microsoft.com/office/drawing/2014/main" id="{ECC75C38-BB39-8B22-500F-B74B56EBBA74}"/>
              </a:ext>
            </a:extLst>
          </p:cNvPr>
          <p:cNvSpPr txBox="1"/>
          <p:nvPr/>
        </p:nvSpPr>
        <p:spPr>
          <a:xfrm>
            <a:off x="7718266" y="4926540"/>
            <a:ext cx="3657600" cy="1200329"/>
          </a:xfrm>
          <a:prstGeom prst="rect">
            <a:avLst/>
          </a:prstGeom>
          <a:noFill/>
        </p:spPr>
        <p:txBody>
          <a:bodyPr numCol="1" rtlCol="0" wrap="square">
            <a:spAutoFit/>
          </a:bodyPr>
          <a:lstStyle/>
          <a:p>
            <a:pPr algn="ctr"/>
            <a:endParaRPr dirty="0" lang="en-US">
              <a:solidFill>
                <a:srgbClr val="254992"/>
              </a:solidFill>
              <a:latin charset="77" panose="020B0502020203020203" pitchFamily="34" typeface="Circe"/>
              <a:cs charset="0" typeface="Arial"/>
            </a:endParaRPr>
          </a:p>
          <a:p>
            <a:pPr algn="ctr"/>
            <a:r>
              <a:rPr dirty="0" lang="en-US">
                <a:solidFill>
                  <a:srgbClr val="254992"/>
                </a:solidFill>
                <a:latin charset="77" panose="020B0502020203020203" pitchFamily="34" typeface="Circe"/>
                <a:cs charset="0" typeface="Arial"/>
              </a:rPr>
              <a:t>9:00 a.m. – 3:00 p.m. </a:t>
            </a:r>
          </a:p>
          <a:p>
            <a:pPr algn="ctr"/>
            <a:r>
              <a:rPr dirty="0" lang="en-US">
                <a:solidFill>
                  <a:srgbClr val="254992"/>
                </a:solidFill>
                <a:latin charset="77" panose="020B0502020203020203" pitchFamily="34" typeface="Circe"/>
                <a:cs charset="0" typeface="Arial"/>
              </a:rPr>
              <a:t>Monday – Friday</a:t>
            </a:r>
            <a:endParaRPr dirty="0" i="1" lang="en-US">
              <a:solidFill>
                <a:srgbClr val="254992"/>
              </a:solidFill>
              <a:latin charset="77" panose="020B0502020203020203" pitchFamily="34" typeface="Circe"/>
              <a:cs charset="0" typeface="Arial"/>
            </a:endParaRPr>
          </a:p>
          <a:p>
            <a:endParaRPr dirty="0" lang="en-US"/>
          </a:p>
        </p:txBody>
      </p:sp>
      <p:sp>
        <p:nvSpPr>
          <p:cNvPr id="25" name="Rectangle 24">
            <a:extLst>
              <a:ext uri="{FF2B5EF4-FFF2-40B4-BE49-F238E27FC236}">
                <a16:creationId xmlns:a16="http://schemas.microsoft.com/office/drawing/2014/main" id="{7FA2E8D1-AEA1-99BA-B7CF-881F4D89F294}"/>
              </a:ext>
            </a:extLst>
          </p:cNvPr>
          <p:cNvSpPr/>
          <p:nvPr/>
        </p:nvSpPr>
        <p:spPr>
          <a:xfrm>
            <a:off x="7598017" y="4465105"/>
            <a:ext cx="3898099" cy="590607"/>
          </a:xfrm>
          <a:prstGeom prst="rect">
            <a:avLst/>
          </a:prstGeom>
          <a:solidFill>
            <a:schemeClr val="bg1"/>
          </a:solidFill>
          <a:ln w="28575">
            <a:solidFill>
              <a:srgbClr val="254992"/>
            </a:solid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p>
        </p:txBody>
      </p:sp>
      <p:sp>
        <p:nvSpPr>
          <p:cNvPr id="26" name="TextBox 25">
            <a:extLst>
              <a:ext uri="{FF2B5EF4-FFF2-40B4-BE49-F238E27FC236}">
                <a16:creationId xmlns:a16="http://schemas.microsoft.com/office/drawing/2014/main" id="{C0453FC1-96E7-EC0D-9342-79A9DA5063FA}"/>
              </a:ext>
            </a:extLst>
          </p:cNvPr>
          <p:cNvSpPr txBox="1"/>
          <p:nvPr/>
        </p:nvSpPr>
        <p:spPr>
          <a:xfrm>
            <a:off x="7260438" y="4585554"/>
            <a:ext cx="4573256" cy="461665"/>
          </a:xfrm>
          <a:prstGeom prst="rect">
            <a:avLst/>
          </a:prstGeom>
          <a:noFill/>
        </p:spPr>
        <p:txBody>
          <a:bodyPr numCol="1" rtlCol="0" wrap="square">
            <a:spAutoFit/>
          </a:bodyPr>
          <a:lstStyle/>
          <a:p>
            <a:pPr algn="ctr"/>
            <a:r>
              <a:rPr dirty="0" lang="en-US" sz="2400">
                <a:solidFill>
                  <a:srgbClr val="254992"/>
                </a:solidFill>
                <a:latin charset="77" panose="020B0402020203020203" pitchFamily="34" typeface="Circe Light"/>
              </a:rPr>
              <a:t>VIRTUAL </a:t>
            </a:r>
            <a:r>
              <a:rPr b="1" dirty="0" lang="en-US" sz="2400">
                <a:solidFill>
                  <a:srgbClr val="FFCE2C"/>
                </a:solidFill>
                <a:latin charset="77" panose="020B0502020203020203" pitchFamily="34" typeface="Circe"/>
              </a:rPr>
              <a:t>OFFICE HOURS</a:t>
            </a:r>
          </a:p>
        </p:txBody>
      </p:sp>
      <p:sp>
        <p:nvSpPr>
          <p:cNvPr id="27" name="Oval 26">
            <a:extLst>
              <a:ext uri="{FF2B5EF4-FFF2-40B4-BE49-F238E27FC236}">
                <a16:creationId xmlns:a16="http://schemas.microsoft.com/office/drawing/2014/main" id="{03D4DD17-DC9D-B550-E6DE-80D2CF210736}"/>
              </a:ext>
            </a:extLst>
          </p:cNvPr>
          <p:cNvSpPr/>
          <p:nvPr/>
        </p:nvSpPr>
        <p:spPr>
          <a:xfrm>
            <a:off x="8112361" y="2291442"/>
            <a:ext cx="671968" cy="671968"/>
          </a:xfrm>
          <a:prstGeom prst="ellipse">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p>
        </p:txBody>
      </p:sp>
      <p:pic>
        <p:nvPicPr>
          <p:cNvPr id="28" name="Picture 27">
            <a:extLst>
              <a:ext uri="{FF2B5EF4-FFF2-40B4-BE49-F238E27FC236}">
                <a16:creationId xmlns:a16="http://schemas.microsoft.com/office/drawing/2014/main" id="{5E1981C2-AEA1-A761-0D05-18295A0B3965}"/>
              </a:ext>
            </a:extLst>
          </p:cNvPr>
          <p:cNvPicPr>
            <a:picLocks noChangeAspect="1"/>
          </p:cNvPicPr>
          <p:nvPr/>
        </p:nvPicPr>
        <p:blipFill>
          <a:blip cstate="email" r:embed="rId7">
            <a:extLst>
              <a:ext uri="{28A0092B-C50C-407E-A947-70E740481C1C}">
                <a14:useLocalDpi xmlns:a14="http://schemas.microsoft.com/office/drawing/2010/main"/>
              </a:ext>
            </a:extLst>
          </a:blip>
          <a:stretch>
            <a:fillRect/>
          </a:stretch>
        </p:blipFill>
        <p:spPr>
          <a:xfrm>
            <a:off x="8221000" y="2400081"/>
            <a:ext cx="454690" cy="454690"/>
          </a:xfrm>
          <a:prstGeom prst="rect">
            <a:avLst/>
          </a:prstGeom>
        </p:spPr>
      </p:pic>
      <p:sp>
        <p:nvSpPr>
          <p:cNvPr id="29" name="Oval 28">
            <a:extLst>
              <a:ext uri="{FF2B5EF4-FFF2-40B4-BE49-F238E27FC236}">
                <a16:creationId xmlns:a16="http://schemas.microsoft.com/office/drawing/2014/main" id="{7C18D61B-DD1A-76F7-2022-4379A23259EC}"/>
              </a:ext>
            </a:extLst>
          </p:cNvPr>
          <p:cNvSpPr/>
          <p:nvPr/>
        </p:nvSpPr>
        <p:spPr>
          <a:xfrm>
            <a:off x="8115901" y="3093429"/>
            <a:ext cx="671968" cy="671968"/>
          </a:xfrm>
          <a:prstGeom prst="ellipse">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p>
        </p:txBody>
      </p:sp>
      <p:pic>
        <p:nvPicPr>
          <p:cNvPr id="30" name="Picture 29">
            <a:extLst>
              <a:ext uri="{FF2B5EF4-FFF2-40B4-BE49-F238E27FC236}">
                <a16:creationId xmlns:a16="http://schemas.microsoft.com/office/drawing/2014/main" id="{28805757-B750-8128-5F13-3082557B5F92}"/>
              </a:ext>
            </a:extLst>
          </p:cNvPr>
          <p:cNvPicPr>
            <a:picLocks noChangeAspect="1"/>
          </p:cNvPicPr>
          <p:nvPr/>
        </p:nvPicPr>
        <p:blipFill>
          <a:blip cstate="email" r:embed="rId8">
            <a:extLst>
              <a:ext uri="{28A0092B-C50C-407E-A947-70E740481C1C}">
                <a14:useLocalDpi xmlns:a14="http://schemas.microsoft.com/office/drawing/2010/main"/>
              </a:ext>
            </a:extLst>
          </a:blip>
          <a:stretch>
            <a:fillRect/>
          </a:stretch>
        </p:blipFill>
        <p:spPr>
          <a:xfrm>
            <a:off x="8248605" y="3198190"/>
            <a:ext cx="417237" cy="395345"/>
          </a:xfrm>
          <a:prstGeom prst="rect">
            <a:avLst/>
          </a:prstGeom>
        </p:spPr>
      </p:pic>
      <p:sp>
        <p:nvSpPr>
          <p:cNvPr id="31" name="Rectangle 30">
            <a:extLst>
              <a:ext uri="{FF2B5EF4-FFF2-40B4-BE49-F238E27FC236}">
                <a16:creationId xmlns:a16="http://schemas.microsoft.com/office/drawing/2014/main" id="{55EBD1C4-A9BC-DF5C-770A-C73C0D12F384}"/>
              </a:ext>
            </a:extLst>
          </p:cNvPr>
          <p:cNvSpPr/>
          <p:nvPr/>
        </p:nvSpPr>
        <p:spPr>
          <a:xfrm>
            <a:off x="8484780" y="1563321"/>
            <a:ext cx="2211573" cy="590607"/>
          </a:xfrm>
          <a:prstGeom prst="rect">
            <a:avLst/>
          </a:prstGeom>
          <a:solidFill>
            <a:schemeClr val="bg1"/>
          </a:solidFill>
          <a:ln w="28575">
            <a:solidFill>
              <a:srgbClr val="254992"/>
            </a:solid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p>
        </p:txBody>
      </p:sp>
      <p:sp>
        <p:nvSpPr>
          <p:cNvPr id="32" name="TextBox 31">
            <a:extLst>
              <a:ext uri="{FF2B5EF4-FFF2-40B4-BE49-F238E27FC236}">
                <a16:creationId xmlns:a16="http://schemas.microsoft.com/office/drawing/2014/main" id="{95BD463F-214E-DFDE-9922-B97D3AE67B56}"/>
              </a:ext>
            </a:extLst>
          </p:cNvPr>
          <p:cNvSpPr txBox="1"/>
          <p:nvPr/>
        </p:nvSpPr>
        <p:spPr>
          <a:xfrm>
            <a:off x="7294334" y="1683770"/>
            <a:ext cx="4573256" cy="461665"/>
          </a:xfrm>
          <a:prstGeom prst="rect">
            <a:avLst/>
          </a:prstGeom>
          <a:noFill/>
        </p:spPr>
        <p:txBody>
          <a:bodyPr numCol="1" rtlCol="0" wrap="square">
            <a:spAutoFit/>
          </a:bodyPr>
          <a:lstStyle/>
          <a:p>
            <a:pPr algn="ctr"/>
            <a:r>
              <a:rPr dirty="0" lang="en-US" sz="2400">
                <a:solidFill>
                  <a:srgbClr val="254992"/>
                </a:solidFill>
                <a:latin charset="77" panose="020B0402020203020203" pitchFamily="34" typeface="Circe Light"/>
              </a:rPr>
              <a:t>ON THE </a:t>
            </a:r>
            <a:r>
              <a:rPr b="1" dirty="0" lang="en-US" sz="2400">
                <a:solidFill>
                  <a:srgbClr val="FFCE2C"/>
                </a:solidFill>
                <a:latin charset="77" panose="020B0502020203020203" pitchFamily="34" typeface="Circe"/>
              </a:rPr>
              <a:t>WEB</a:t>
            </a:r>
          </a:p>
        </p:txBody>
      </p:sp>
      <p:sp>
        <p:nvSpPr>
          <p:cNvPr id="33" name="Slide Number Placeholder 1">
            <a:extLst>
              <a:ext uri="{FF2B5EF4-FFF2-40B4-BE49-F238E27FC236}">
                <a16:creationId xmlns:a16="http://schemas.microsoft.com/office/drawing/2014/main" id="{74DD67A1-32FE-40D2-879D-7A71946B71F0}"/>
              </a:ext>
            </a:extLst>
          </p:cNvPr>
          <p:cNvSpPr>
            <a:spLocks noGrp="1"/>
          </p:cNvSpPr>
          <p:nvPr>
            <p:ph idx="12" sz="quarter" type="sldNum"/>
          </p:nvPr>
        </p:nvSpPr>
        <p:spPr>
          <a:xfrm>
            <a:off x="9273435" y="6447155"/>
            <a:ext cx="2743200" cy="365125"/>
          </a:xfrm>
        </p:spPr>
        <p:txBody>
          <a:bodyPr numCol="1"/>
          <a:lstStyle/>
          <a:p>
            <a:fld id="{D88C9D7A-CE64-B040-B9A2-1C7FA4025703}" type="slidenum">
              <a:rPr lang="en-US" smtClean="0">
                <a:solidFill>
                  <a:srgbClr val="254992"/>
                </a:solidFill>
                <a:latin charset="77" panose="020B0502020203020203" pitchFamily="34" typeface="Circe"/>
              </a:rPr>
              <a:t>117</a:t>
            </a:fld>
            <a:endParaRPr dirty="0" lang="en-US">
              <a:solidFill>
                <a:srgbClr val="254992"/>
              </a:solidFill>
              <a:latin charset="77" panose="020B0502020203020203" pitchFamily="34" typeface="Circe"/>
            </a:endParaRPr>
          </a:p>
        </p:txBody>
      </p:sp>
      <p:sp>
        <p:nvSpPr>
          <p:cNvPr id="34" name="Rectangle 3">
            <a:extLst>
              <a:ext uri="{FF2B5EF4-FFF2-40B4-BE49-F238E27FC236}">
                <a16:creationId xmlns:a16="http://schemas.microsoft.com/office/drawing/2014/main" id="{670EB615-8093-BDF1-A84B-C1BB82205B31}"/>
              </a:ext>
            </a:extLst>
          </p:cNvPr>
          <p:cNvSpPr>
            <a:spLocks noChangeArrowheads="1" noGrp="1"/>
          </p:cNvSpPr>
          <p:nvPr>
            <p:ph idx="1"/>
          </p:nvPr>
        </p:nvSpPr>
        <p:spPr>
          <a:xfrm>
            <a:off x="550563" y="4742345"/>
            <a:ext cx="6709875" cy="1200329"/>
          </a:xfrm>
        </p:spPr>
        <p:txBody>
          <a:bodyPr numCol="1">
            <a:noAutofit/>
          </a:bodyPr>
          <a:lstStyle/>
          <a:p>
            <a:pPr>
              <a:lnSpc>
                <a:spcPct val="100000"/>
              </a:lnSpc>
              <a:spcBef>
                <a:spcPts val="600"/>
              </a:spcBef>
            </a:pPr>
            <a:r>
              <a:rPr dirty="0" lang="en-US" sz="1800">
                <a:solidFill>
                  <a:srgbClr val="254992"/>
                </a:solidFill>
                <a:latin charset="77" panose="020B0502020203020203" pitchFamily="34" typeface="Circe"/>
                <a:cs charset="0" typeface="Arial"/>
              </a:rPr>
              <a:t>LEX is LOSFA’s virtual response assistant</a:t>
            </a:r>
          </a:p>
          <a:p>
            <a:pPr>
              <a:lnSpc>
                <a:spcPct val="100000"/>
              </a:lnSpc>
              <a:spcBef>
                <a:spcPts val="600"/>
              </a:spcBef>
            </a:pPr>
            <a:r>
              <a:rPr dirty="0" lang="en-US" sz="1800">
                <a:solidFill>
                  <a:srgbClr val="254992"/>
                </a:solidFill>
                <a:latin charset="77" panose="020B0502020203020203" pitchFamily="34" typeface="Circe"/>
                <a:cs charset="0" typeface="Arial"/>
              </a:rPr>
              <a:t>LEX is available on LOSFA’s Website at </a:t>
            </a:r>
            <a:r>
              <a:rPr b="1" dirty="0" lang="en-US" sz="1800">
                <a:solidFill>
                  <a:srgbClr val="254992"/>
                </a:solidFill>
                <a:latin charset="77" panose="020B0502020203020203" pitchFamily="34" typeface="Circe"/>
                <a:cs charset="0" typeface="Arial"/>
              </a:rPr>
              <a:t>www.mylosfa.la.gov</a:t>
            </a:r>
          </a:p>
          <a:p>
            <a:pPr>
              <a:lnSpc>
                <a:spcPct val="100000"/>
              </a:lnSpc>
              <a:spcBef>
                <a:spcPts val="600"/>
              </a:spcBef>
            </a:pPr>
            <a:r>
              <a:rPr dirty="0" lang="en-US" sz="1800">
                <a:solidFill>
                  <a:srgbClr val="254992"/>
                </a:solidFill>
                <a:latin charset="77" panose="020B0502020203020203" pitchFamily="34" typeface="Circe"/>
                <a:cs charset="0" typeface="Arial"/>
              </a:rPr>
              <a:t>Available </a:t>
            </a:r>
            <a:r>
              <a:rPr b="1" dirty="0" lang="en-US" sz="1800">
                <a:solidFill>
                  <a:srgbClr val="254992"/>
                </a:solidFill>
                <a:latin charset="77" panose="020B0502020203020203" pitchFamily="34" typeface="Circe"/>
                <a:cs charset="0" typeface="Arial"/>
              </a:rPr>
              <a:t>24/7</a:t>
            </a:r>
            <a:r>
              <a:rPr dirty="0" lang="en-US" sz="1800">
                <a:solidFill>
                  <a:srgbClr val="254992"/>
                </a:solidFill>
                <a:latin charset="77" panose="020B0502020203020203" pitchFamily="34" typeface="Circe"/>
                <a:cs charset="0" typeface="Arial"/>
              </a:rPr>
              <a:t> to answer questions about LOSFA Programs</a:t>
            </a:r>
          </a:p>
        </p:txBody>
      </p:sp>
    </p:spTree>
    <p:extLst>
      <p:ext uri="{BB962C8B-B14F-4D97-AF65-F5344CB8AC3E}">
        <p14:creationId xmlns:p14="http://schemas.microsoft.com/office/powerpoint/2010/main" val="207586751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79213F4-7591-A1E5-1DA8-A0569A5DC6D5}"/>
              </a:ext>
            </a:extLst>
          </p:cNvPr>
          <p:cNvPicPr>
            <a:picLocks noChangeAspect="1"/>
          </p:cNvPicPr>
          <p:nvPr/>
        </p:nvPicPr>
        <p:blipFill rotWithShape="1">
          <a:blip r:embed="rId2"/>
          <a:srcRect b="22994" l="1384" t="20576"/>
          <a:stretch/>
        </p:blipFill>
        <p:spPr>
          <a:xfrm>
            <a:off x="-611" y="0"/>
            <a:ext cx="11307392" cy="6169026"/>
          </a:xfrm>
          <a:prstGeom prst="rect">
            <a:avLst/>
          </a:prstGeom>
        </p:spPr>
      </p:pic>
      <p:sp>
        <p:nvSpPr>
          <p:cNvPr id="8" name="Rectangle 7">
            <a:extLst>
              <a:ext uri="{FF2B5EF4-FFF2-40B4-BE49-F238E27FC236}">
                <a16:creationId xmlns:a16="http://schemas.microsoft.com/office/drawing/2014/main" id="{86B19658-9799-1690-805B-39C8C012D74E}"/>
              </a:ext>
            </a:extLst>
          </p:cNvPr>
          <p:cNvSpPr/>
          <p:nvPr/>
        </p:nvSpPr>
        <p:spPr>
          <a:xfrm>
            <a:off x="1" y="0"/>
            <a:ext cx="12191389" cy="6287589"/>
          </a:xfrm>
          <a:prstGeom prst="rect">
            <a:avLst/>
          </a:prstGeom>
          <a:solidFill>
            <a:srgbClr val="2F559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dirty="0" lang="en-US"/>
          </a:p>
        </p:txBody>
      </p:sp>
      <p:sp>
        <p:nvSpPr>
          <p:cNvPr id="10" name="TextBox 9">
            <a:extLst>
              <a:ext uri="{FF2B5EF4-FFF2-40B4-BE49-F238E27FC236}">
                <a16:creationId xmlns:a16="http://schemas.microsoft.com/office/drawing/2014/main" id="{40929C11-D66D-EF1D-DA68-6E7F8EC9DD5B}"/>
              </a:ext>
            </a:extLst>
          </p:cNvPr>
          <p:cNvSpPr txBox="1"/>
          <p:nvPr/>
        </p:nvSpPr>
        <p:spPr>
          <a:xfrm>
            <a:off x="1582480" y="2585234"/>
            <a:ext cx="9027041" cy="1107996"/>
          </a:xfrm>
          <a:prstGeom prst="rect">
            <a:avLst/>
          </a:prstGeom>
          <a:noFill/>
        </p:spPr>
        <p:txBody>
          <a:bodyPr numCol="1" rtlCol="0" wrap="square">
            <a:spAutoFit/>
          </a:bodyPr>
          <a:lstStyle/>
          <a:p>
            <a:pPr algn="ctr" lvl="0">
              <a:defRPr/>
            </a:pPr>
            <a:r>
              <a:rPr dirty="0" lang="en-US" sz="6600">
                <a:solidFill>
                  <a:schemeClr val="bg1"/>
                </a:solidFill>
                <a:latin charset="0" panose="020B0402020203020203" pitchFamily="34" typeface="Circe Light"/>
                <a:ea charset="0" panose="020B0306030504020204" pitchFamily="34" typeface="Open Sans Light"/>
                <a:cs charset="0" panose="020B0306030504020204" pitchFamily="34" typeface="Open Sans Light"/>
              </a:rPr>
              <a:t>QUESTIONS</a:t>
            </a:r>
            <a:r>
              <a:rPr dirty="0" lang="en-US" sz="6600">
                <a:solidFill>
                  <a:srgbClr val="FFCE2C"/>
                </a:solidFill>
                <a:latin charset="0" panose="020B0602020203020203" pitchFamily="34" typeface="Circe Bold"/>
                <a:ea charset="0" panose="020B0306030504020204" pitchFamily="34" typeface="Open Sans Light"/>
                <a:cs charset="0" panose="020B0306030504020204" pitchFamily="34" typeface="Open Sans Light"/>
              </a:rPr>
              <a:t>?</a:t>
            </a:r>
          </a:p>
        </p:txBody>
      </p:sp>
      <p:grpSp>
        <p:nvGrpSpPr>
          <p:cNvPr id="11" name="Group 10">
            <a:extLst>
              <a:ext uri="{FF2B5EF4-FFF2-40B4-BE49-F238E27FC236}">
                <a16:creationId xmlns:a16="http://schemas.microsoft.com/office/drawing/2014/main" id="{89292AB4-42D2-E7E7-BD09-1DC261C05059}"/>
              </a:ext>
            </a:extLst>
          </p:cNvPr>
          <p:cNvGrpSpPr/>
          <p:nvPr/>
        </p:nvGrpSpPr>
        <p:grpSpPr>
          <a:xfrm>
            <a:off x="0" y="6287589"/>
            <a:ext cx="12191391" cy="570411"/>
            <a:chOff x="0" y="6287589"/>
            <a:chExt cx="12222614" cy="570411"/>
          </a:xfrm>
        </p:grpSpPr>
        <p:sp>
          <p:nvSpPr>
            <p:cNvPr id="16" name="Rectangle 15">
              <a:extLst>
                <a:ext uri="{FF2B5EF4-FFF2-40B4-BE49-F238E27FC236}">
                  <a16:creationId xmlns:a16="http://schemas.microsoft.com/office/drawing/2014/main" id="{8513E752-8D60-A9BE-8B73-C71D56BECD5C}"/>
                </a:ext>
              </a:extLst>
            </p:cNvPr>
            <p:cNvSpPr/>
            <p:nvPr/>
          </p:nvSpPr>
          <p:spPr>
            <a:xfrm>
              <a:off x="0" y="6287589"/>
              <a:ext cx="12222614" cy="570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dirty="0" lang="en-US"/>
            </a:p>
          </p:txBody>
        </p:sp>
        <p:pic>
          <p:nvPicPr>
            <p:cNvPr id="17" name="Picture 16">
              <a:extLst>
                <a:ext uri="{FF2B5EF4-FFF2-40B4-BE49-F238E27FC236}">
                  <a16:creationId xmlns:a16="http://schemas.microsoft.com/office/drawing/2014/main" id="{389C1640-333A-4423-89C3-22BE475CAB01}"/>
                </a:ext>
              </a:extLst>
            </p:cNvPr>
            <p:cNvPicPr>
              <a:picLocks noChangeAspect="1"/>
            </p:cNvPicPr>
            <p:nvPr/>
          </p:nvPicPr>
          <p:blipFill>
            <a:blip cstate="email" r:embed="rId3">
              <a:extLst>
                <a:ext uri="{28A0092B-C50C-407E-A947-70E740481C1C}">
                  <a14:useLocalDpi xmlns:a14="http://schemas.microsoft.com/office/drawing/2010/main"/>
                </a:ext>
              </a:extLst>
            </a:blip>
            <a:stretch>
              <a:fillRect/>
            </a:stretch>
          </p:blipFill>
          <p:spPr>
            <a:xfrm>
              <a:off x="99617" y="6317058"/>
              <a:ext cx="2030438" cy="540942"/>
            </a:xfrm>
            <a:prstGeom prst="rect">
              <a:avLst/>
            </a:prstGeom>
          </p:spPr>
        </p:pic>
      </p:grpSp>
      <p:pic>
        <p:nvPicPr>
          <p:cNvPr id="18" name="Picture 2">
            <a:extLst>
              <a:ext uri="{FF2B5EF4-FFF2-40B4-BE49-F238E27FC236}">
                <a16:creationId xmlns:a16="http://schemas.microsoft.com/office/drawing/2014/main" id="{C7E7AFC6-1867-B171-0556-A7052AB80178}"/>
              </a:ext>
            </a:extLst>
          </p:cNvPr>
          <p:cNvPicPr>
            <a:picLocks noChangeArrowheads="1" noChangeAspect="1"/>
          </p:cNvPicPr>
          <p:nvPr/>
        </p:nvPicPr>
        <p:blipFill>
          <a:blip cstate="email" r:embed="rId4">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3FDB6D0B-2847-C5E7-9F03-E8CA8898403F}"/>
              </a:ext>
            </a:extLst>
          </p:cNvPr>
          <p:cNvSpPr/>
          <p:nvPr/>
        </p:nvSpPr>
        <p:spPr>
          <a:xfrm>
            <a:off x="3100388" y="2410234"/>
            <a:ext cx="5991225" cy="1208729"/>
          </a:xfrm>
          <a:prstGeom prst="rect">
            <a:avLst/>
          </a:prstGeom>
          <a:noFill/>
          <a:ln w="28575">
            <a:solidFill>
              <a:srgbClr val="FFCE2C"/>
            </a:solid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p>
        </p:txBody>
      </p:sp>
      <p:sp>
        <p:nvSpPr>
          <p:cNvPr id="20" name="Slide Number Placeholder 1">
            <a:extLst>
              <a:ext uri="{FF2B5EF4-FFF2-40B4-BE49-F238E27FC236}">
                <a16:creationId xmlns:a16="http://schemas.microsoft.com/office/drawing/2014/main" id="{DD17C911-665C-844E-F22A-57FF542F4E94}"/>
              </a:ext>
            </a:extLst>
          </p:cNvPr>
          <p:cNvSpPr>
            <a:spLocks noGrp="1"/>
          </p:cNvSpPr>
          <p:nvPr>
            <p:ph idx="12" sz="quarter" type="sldNum"/>
          </p:nvPr>
        </p:nvSpPr>
        <p:spPr>
          <a:xfrm>
            <a:off x="9273435" y="6447155"/>
            <a:ext cx="2743200" cy="365125"/>
          </a:xfrm>
        </p:spPr>
        <p:txBody>
          <a:bodyPr numCol="1"/>
          <a:lstStyle/>
          <a:p>
            <a:fld id="{D88C9D7A-CE64-B040-B9A2-1C7FA4025703}" type="slidenum">
              <a:rPr lang="en-US" smtClean="0">
                <a:solidFill>
                  <a:srgbClr val="254992"/>
                </a:solidFill>
                <a:latin charset="77" panose="020B0502020203020203" pitchFamily="34" typeface="Circe"/>
              </a:rPr>
              <a:t>118</a:t>
            </a:fld>
            <a:endParaRPr dirty="0" lang="en-US">
              <a:solidFill>
                <a:srgbClr val="254992"/>
              </a:solidFill>
              <a:latin charset="77" panose="020B0502020203020203" pitchFamily="34" typeface="Circe"/>
            </a:endParaRPr>
          </a:p>
        </p:txBody>
      </p:sp>
      <p:sp>
        <p:nvSpPr>
          <p:cNvPr id="2" name="TextBox 1">
            <a:extLst>
              <a:ext uri="{FF2B5EF4-FFF2-40B4-BE49-F238E27FC236}">
                <a16:creationId xmlns:a16="http://schemas.microsoft.com/office/drawing/2014/main" id="{16B0473F-0DF3-CFC8-04EA-A5900099B6B3}"/>
              </a:ext>
            </a:extLst>
          </p:cNvPr>
          <p:cNvSpPr txBox="1"/>
          <p:nvPr/>
        </p:nvSpPr>
        <p:spPr>
          <a:xfrm>
            <a:off x="3048394" y="3719502"/>
            <a:ext cx="6094602" cy="707886"/>
          </a:xfrm>
          <a:prstGeom prst="rect">
            <a:avLst/>
          </a:prstGeom>
          <a:noFill/>
        </p:spPr>
        <p:txBody>
          <a:bodyPr numCol="1" wrap="square">
            <a:spAutoFit/>
          </a:bodyPr>
          <a:lstStyle/>
          <a:p>
            <a:pPr algn="ctr" indent="0" marL="0">
              <a:buNone/>
            </a:pPr>
            <a:r>
              <a:rPr dirty="0" lang="en-US" sz="4000">
                <a:solidFill>
                  <a:srgbClr val="FFCE2C"/>
                </a:solidFill>
                <a:latin charset="0" panose="020B0402020203020203" pitchFamily="34" typeface="Circe Light"/>
                <a:cs charset="0" panose="020F0502020204030204" pitchFamily="34" typeface="Calibri"/>
              </a:rPr>
              <a:t>custserv@la.gov</a:t>
            </a:r>
          </a:p>
        </p:txBody>
      </p:sp>
    </p:spTree>
    <p:extLst>
      <p:ext uri="{BB962C8B-B14F-4D97-AF65-F5344CB8AC3E}">
        <p14:creationId xmlns:p14="http://schemas.microsoft.com/office/powerpoint/2010/main" val="4034724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781800"/>
            <a:chOff x="0" y="0"/>
            <a:chExt cx="12192000" cy="6781800"/>
          </a:xfrm>
        </p:grpSpPr>
        <p:pic>
          <p:nvPicPr>
            <p:cNvPr id="3" name="object 3"/>
            <p:cNvPicPr/>
            <p:nvPr/>
          </p:nvPicPr>
          <p:blipFill>
            <a:blip cstate="print" r:embed="rId2"/>
            <a:stretch>
              <a:fillRect/>
            </a:stretch>
          </p:blipFill>
          <p:spPr>
            <a:xfrm>
              <a:off x="0" y="1477073"/>
              <a:ext cx="4809178" cy="4691912"/>
            </a:xfrm>
            <a:prstGeom prst="rect">
              <a:avLst/>
            </a:prstGeom>
          </p:spPr>
        </p:pic>
        <p:sp>
          <p:nvSpPr>
            <p:cNvPr id="4" name="object 4"/>
            <p:cNvSpPr/>
            <p:nvPr/>
          </p:nvSpPr>
          <p:spPr>
            <a:xfrm>
              <a:off x="0" y="1477098"/>
              <a:ext cx="4817110" cy="4692015"/>
            </a:xfrm>
            <a:custGeom>
              <a:avLst/>
              <a:gdLst/>
              <a:ahLst/>
              <a:cxnLst/>
              <a:rect b="b" l="l" r="r" t="t"/>
              <a:pathLst>
                <a:path h="4692015" w="4817110">
                  <a:moveTo>
                    <a:pt x="4816538" y="0"/>
                  </a:moveTo>
                  <a:lnTo>
                    <a:pt x="0" y="0"/>
                  </a:lnTo>
                  <a:lnTo>
                    <a:pt x="0" y="4691926"/>
                  </a:lnTo>
                  <a:lnTo>
                    <a:pt x="4816538" y="4691926"/>
                  </a:lnTo>
                  <a:lnTo>
                    <a:pt x="4816538" y="0"/>
                  </a:lnTo>
                  <a:close/>
                </a:path>
              </a:pathLst>
            </a:custGeom>
            <a:solidFill>
              <a:srgbClr val="2E5491">
                <a:alpha val="54901"/>
              </a:srgbClr>
            </a:solidFill>
          </p:spPr>
          <p:txBody>
            <a:bodyPr bIns="0" lIns="0" numCol="1" rIns="0" rtlCol="0" tIns="0" wrap="square"/>
            <a:lstStyle/>
            <a:p>
              <a:pPr algn="l" defTabSz="914400" eaLnBrk="1" hangingPunct="1" indent="0" latinLnBrk="0" lvl="0" marL="0" marR="0" rtl="0">
                <a:lnSpc>
                  <a:spcPct val="100000"/>
                </a:lnSpc>
                <a:spcBef>
                  <a:spcPts val="0"/>
                </a:spcBef>
                <a:spcAft>
                  <a:spcPts val="0"/>
                </a:spcAft>
                <a:buClrTx/>
                <a:buSzTx/>
                <a:buFontTx/>
                <a:buNone/>
                <a:tabLst/>
                <a:defRPr/>
              </a:pPr>
              <a:endParaRPr b="0" baseline="0" cap="none" i="0" kern="0" kumimoji="0" noProof="0" normalizeH="0" spc="0" strike="noStrike" sz="1800" u="none">
                <a:ln>
                  <a:noFill/>
                </a:ln>
                <a:solidFill>
                  <a:sysClr lastClr="000000" val="windowText"/>
                </a:solidFill>
                <a:effectLst/>
                <a:uLnTx/>
                <a:uFillTx/>
                <a:latin typeface="Calibri"/>
                <a:ea typeface="+mn-ea"/>
                <a:cs typeface="+mn-cs"/>
              </a:endParaRPr>
            </a:p>
          </p:txBody>
        </p:sp>
        <p:pic>
          <p:nvPicPr>
            <p:cNvPr id="5" name="object 5"/>
            <p:cNvPicPr/>
            <p:nvPr/>
          </p:nvPicPr>
          <p:blipFill>
            <a:blip cstate="print" r:embed="rId3"/>
            <a:stretch>
              <a:fillRect/>
            </a:stretch>
          </p:blipFill>
          <p:spPr>
            <a:xfrm>
              <a:off x="0" y="6169025"/>
              <a:ext cx="12191999" cy="612421"/>
            </a:xfrm>
            <a:prstGeom prst="rect">
              <a:avLst/>
            </a:prstGeom>
          </p:spPr>
        </p:pic>
        <p:sp>
          <p:nvSpPr>
            <p:cNvPr id="6" name="object 6"/>
            <p:cNvSpPr/>
            <p:nvPr/>
          </p:nvSpPr>
          <p:spPr>
            <a:xfrm>
              <a:off x="0" y="0"/>
              <a:ext cx="12192000" cy="1477645"/>
            </a:xfrm>
            <a:custGeom>
              <a:avLst/>
              <a:gdLst/>
              <a:ahLst/>
              <a:cxnLst/>
              <a:rect b="b" l="l" r="r" t="t"/>
              <a:pathLst>
                <a:path h="1477645" w="12192000">
                  <a:moveTo>
                    <a:pt x="12192000" y="0"/>
                  </a:moveTo>
                  <a:lnTo>
                    <a:pt x="0" y="0"/>
                  </a:lnTo>
                  <a:lnTo>
                    <a:pt x="0" y="1477111"/>
                  </a:lnTo>
                  <a:lnTo>
                    <a:pt x="12192000" y="1477111"/>
                  </a:lnTo>
                  <a:lnTo>
                    <a:pt x="12192000" y="0"/>
                  </a:lnTo>
                  <a:close/>
                </a:path>
              </a:pathLst>
            </a:custGeom>
            <a:solidFill>
              <a:srgbClr val="FFCE2C"/>
            </a:solidFill>
          </p:spPr>
          <p:txBody>
            <a:bodyPr bIns="0" lIns="0" numCol="1" rIns="0" rtlCol="0" tIns="0" wrap="square"/>
            <a:lstStyle/>
            <a:p>
              <a:pPr algn="l" defTabSz="914400" eaLnBrk="1" hangingPunct="1" indent="0" latinLnBrk="0" lvl="0" marL="0" marR="0" rtl="0">
                <a:lnSpc>
                  <a:spcPct val="100000"/>
                </a:lnSpc>
                <a:spcBef>
                  <a:spcPts val="0"/>
                </a:spcBef>
                <a:spcAft>
                  <a:spcPts val="0"/>
                </a:spcAft>
                <a:buClrTx/>
                <a:buSzTx/>
                <a:buFontTx/>
                <a:buNone/>
                <a:tabLst/>
                <a:defRPr/>
              </a:pPr>
              <a:endParaRPr b="0" baseline="0" cap="none" i="0" kern="0" kumimoji="0" noProof="0" normalizeH="0" spc="0" strike="noStrike" sz="1800" u="none">
                <a:ln>
                  <a:noFill/>
                </a:ln>
                <a:solidFill>
                  <a:sysClr lastClr="000000" val="windowText"/>
                </a:solidFill>
                <a:effectLst/>
                <a:uLnTx/>
                <a:uFillTx/>
                <a:latin typeface="Calibri"/>
                <a:ea typeface="+mn-ea"/>
                <a:cs typeface="+mn-cs"/>
              </a:endParaRPr>
            </a:p>
          </p:txBody>
        </p:sp>
      </p:grpSp>
      <p:sp>
        <p:nvSpPr>
          <p:cNvPr id="7" name="object 7"/>
          <p:cNvSpPr txBox="1"/>
          <p:nvPr/>
        </p:nvSpPr>
        <p:spPr>
          <a:xfrm>
            <a:off x="5089638" y="1696817"/>
            <a:ext cx="6675120" cy="4371975"/>
          </a:xfrm>
          <a:prstGeom prst="rect">
            <a:avLst/>
          </a:prstGeom>
        </p:spPr>
        <p:txBody>
          <a:bodyPr bIns="0" lIns="0" numCol="1" rIns="0" rtlCol="0" tIns="59690" vert="horz" wrap="square">
            <a:spAutoFit/>
          </a:bodyPr>
          <a:lstStyle/>
          <a:p>
            <a:pPr algn="l" defTabSz="914400" eaLnBrk="1" hangingPunct="1" indent="-342900" latinLnBrk="0" lvl="0" marL="355600" marR="1397000" rtl="0">
              <a:lnSpc>
                <a:spcPts val="3030"/>
              </a:lnSpc>
              <a:spcBef>
                <a:spcPts val="470"/>
              </a:spcBef>
              <a:spcAft>
                <a:spcPts val="0"/>
              </a:spcAft>
              <a:buClr>
                <a:srgbClr val="244892"/>
              </a:buClr>
              <a:buSzTx/>
              <a:buFont typeface="Arial"/>
              <a:buChar char="•"/>
              <a:tabLst>
                <a:tab algn="l" pos="355600"/>
              </a:tabLst>
              <a:defRPr/>
            </a:pPr>
            <a:r>
              <a:rPr b="0" baseline="0" cap="none" dirty="0" i="0" kern="0" kumimoji="0" noProof="0" normalizeH="0" spc="0" strike="noStrike" sz="2800" u="none">
                <a:ln>
                  <a:noFill/>
                </a:ln>
                <a:solidFill>
                  <a:srgbClr val="244892"/>
                </a:solidFill>
                <a:effectLst/>
                <a:uLnTx/>
                <a:uFillTx/>
                <a:latin typeface="Circe Light"/>
                <a:ea typeface="+mn-ea"/>
                <a:cs typeface="Circe Light"/>
              </a:rPr>
              <a:t>An</a:t>
            </a:r>
            <a:r>
              <a:rPr b="0" baseline="0" cap="none" dirty="0" i="0" kern="0" kumimoji="0" noProof="0" normalizeH="0" spc="-75" strike="noStrike" sz="2800" u="none">
                <a:ln>
                  <a:noFill/>
                </a:ln>
                <a:solidFill>
                  <a:srgbClr val="244892"/>
                </a:solidFill>
                <a:effectLst/>
                <a:uLnTx/>
                <a:uFillTx/>
                <a:latin typeface="Circe Light"/>
                <a:ea typeface="+mn-ea"/>
                <a:cs typeface="Circe Light"/>
              </a:rPr>
              <a:t> </a:t>
            </a:r>
            <a:r>
              <a:rPr b="0" baseline="0" cap="none" dirty="0" i="0" kern="0" kumimoji="0" noProof="0" normalizeH="0" spc="0" strike="noStrike" sz="2800" u="none">
                <a:ln>
                  <a:noFill/>
                </a:ln>
                <a:solidFill>
                  <a:srgbClr val="244892"/>
                </a:solidFill>
                <a:effectLst/>
                <a:uLnTx/>
                <a:uFillTx/>
                <a:latin typeface="Circe Light"/>
                <a:ea typeface="+mn-ea"/>
                <a:cs typeface="Circe Light"/>
              </a:rPr>
              <a:t>equivalent</a:t>
            </a:r>
            <a:r>
              <a:rPr b="0" baseline="0" cap="none" dirty="0" i="0" kern="0" kumimoji="0" noProof="0" normalizeH="0" spc="-80" strike="noStrike" sz="2800" u="none">
                <a:ln>
                  <a:noFill/>
                </a:ln>
                <a:solidFill>
                  <a:srgbClr val="244892"/>
                </a:solidFill>
                <a:effectLst/>
                <a:uLnTx/>
                <a:uFillTx/>
                <a:latin typeface="Circe Light"/>
                <a:ea typeface="+mn-ea"/>
                <a:cs typeface="Circe Light"/>
              </a:rPr>
              <a:t> </a:t>
            </a:r>
            <a:r>
              <a:rPr b="0" baseline="0" cap="none" dirty="0" i="0" kern="0" kumimoji="0" noProof="0" normalizeH="0" spc="-45" strike="noStrike" sz="2800" u="none">
                <a:ln>
                  <a:noFill/>
                </a:ln>
                <a:solidFill>
                  <a:srgbClr val="244892"/>
                </a:solidFill>
                <a:effectLst/>
                <a:uLnTx/>
                <a:uFillTx/>
                <a:latin typeface="Circe Light"/>
                <a:ea typeface="+mn-ea"/>
                <a:cs typeface="Circe Light"/>
              </a:rPr>
              <a:t>SAT</a:t>
            </a:r>
            <a:r>
              <a:rPr b="0" baseline="0" cap="none" dirty="0" i="0" kern="0" kumimoji="0" noProof="0" normalizeH="0" spc="-70" strike="noStrike" sz="2800" u="none">
                <a:ln>
                  <a:noFill/>
                </a:ln>
                <a:solidFill>
                  <a:srgbClr val="244892"/>
                </a:solidFill>
                <a:effectLst/>
                <a:uLnTx/>
                <a:uFillTx/>
                <a:latin typeface="Circe Light"/>
                <a:ea typeface="+mn-ea"/>
                <a:cs typeface="Circe Light"/>
              </a:rPr>
              <a:t> </a:t>
            </a:r>
            <a:r>
              <a:rPr b="0" baseline="0" cap="none" dirty="0" i="0" kern="0" kumimoji="0" noProof="0" normalizeH="0" spc="0" strike="noStrike" sz="2800" u="none">
                <a:ln>
                  <a:noFill/>
                </a:ln>
                <a:solidFill>
                  <a:srgbClr val="244892"/>
                </a:solidFill>
                <a:effectLst/>
                <a:uLnTx/>
                <a:uFillTx/>
                <a:latin typeface="Circe Light"/>
                <a:ea typeface="+mn-ea"/>
                <a:cs typeface="Circe Light"/>
              </a:rPr>
              <a:t>score</a:t>
            </a:r>
            <a:r>
              <a:rPr b="0" baseline="0" cap="none" dirty="0" i="0" kern="0" kumimoji="0" noProof="0" normalizeH="0" spc="-45" strike="noStrike" sz="2800" u="none">
                <a:ln>
                  <a:noFill/>
                </a:ln>
                <a:solidFill>
                  <a:srgbClr val="244892"/>
                </a:solidFill>
                <a:effectLst/>
                <a:uLnTx/>
                <a:uFillTx/>
                <a:latin typeface="Circe Light"/>
                <a:ea typeface="+mn-ea"/>
                <a:cs typeface="Circe Light"/>
              </a:rPr>
              <a:t> </a:t>
            </a:r>
            <a:r>
              <a:rPr b="0" baseline="0" cap="none" dirty="0" i="0" kern="0" kumimoji="0" noProof="0" normalizeH="0" spc="0" strike="noStrike" sz="2800" u="none">
                <a:ln>
                  <a:noFill/>
                </a:ln>
                <a:solidFill>
                  <a:srgbClr val="244892"/>
                </a:solidFill>
                <a:effectLst/>
                <a:uLnTx/>
                <a:uFillTx/>
                <a:latin typeface="Circe Light"/>
                <a:ea typeface="+mn-ea"/>
                <a:cs typeface="Circe Light"/>
              </a:rPr>
              <a:t>may</a:t>
            </a:r>
            <a:r>
              <a:rPr b="0" baseline="0" cap="none" dirty="0" i="0" kern="0" kumimoji="0" noProof="0" normalizeH="0" spc="-80" strike="noStrike" sz="2800" u="none">
                <a:ln>
                  <a:noFill/>
                </a:ln>
                <a:solidFill>
                  <a:srgbClr val="244892"/>
                </a:solidFill>
                <a:effectLst/>
                <a:uLnTx/>
                <a:uFillTx/>
                <a:latin typeface="Circe Light"/>
                <a:ea typeface="+mn-ea"/>
                <a:cs typeface="Circe Light"/>
              </a:rPr>
              <a:t> </a:t>
            </a:r>
            <a:r>
              <a:rPr b="0" baseline="0" cap="none" dirty="0" i="0" kern="0" kumimoji="0" noProof="0" normalizeH="0" spc="-25" strike="noStrike" sz="2800" u="none">
                <a:ln>
                  <a:noFill/>
                </a:ln>
                <a:solidFill>
                  <a:srgbClr val="244892"/>
                </a:solidFill>
                <a:effectLst/>
                <a:uLnTx/>
                <a:uFillTx/>
                <a:latin typeface="Circe Light"/>
                <a:ea typeface="+mn-ea"/>
                <a:cs typeface="Circe Light"/>
              </a:rPr>
              <a:t>be </a:t>
            </a:r>
            <a:r>
              <a:rPr b="0" baseline="0" cap="none" dirty="0" i="0" kern="0" kumimoji="0" noProof="0" normalizeH="0" spc="0" strike="noStrike" sz="2800" u="none">
                <a:ln>
                  <a:noFill/>
                </a:ln>
                <a:solidFill>
                  <a:srgbClr val="244892"/>
                </a:solidFill>
                <a:effectLst/>
                <a:uLnTx/>
                <a:uFillTx/>
                <a:latin typeface="Circe Light"/>
                <a:ea typeface="+mn-ea"/>
                <a:cs typeface="Circe Light"/>
              </a:rPr>
              <a:t>substituted</a:t>
            </a:r>
            <a:r>
              <a:rPr b="0" baseline="0" cap="none" dirty="0" i="0" kern="0" kumimoji="0" noProof="0" normalizeH="0" spc="-75" strike="noStrike" sz="2800" u="none">
                <a:ln>
                  <a:noFill/>
                </a:ln>
                <a:solidFill>
                  <a:srgbClr val="244892"/>
                </a:solidFill>
                <a:effectLst/>
                <a:uLnTx/>
                <a:uFillTx/>
                <a:latin typeface="Circe Light"/>
                <a:ea typeface="+mn-ea"/>
                <a:cs typeface="Circe Light"/>
              </a:rPr>
              <a:t> </a:t>
            </a:r>
            <a:r>
              <a:rPr b="0" baseline="0" cap="none" dirty="0" i="0" kern="0" kumimoji="0" noProof="0" normalizeH="0" spc="0" strike="noStrike" sz="2800" u="none">
                <a:ln>
                  <a:noFill/>
                </a:ln>
                <a:solidFill>
                  <a:srgbClr val="244892"/>
                </a:solidFill>
                <a:effectLst/>
                <a:uLnTx/>
                <a:uFillTx/>
                <a:latin typeface="Circe Light"/>
                <a:ea typeface="+mn-ea"/>
                <a:cs typeface="Circe Light"/>
              </a:rPr>
              <a:t>for</a:t>
            </a:r>
            <a:r>
              <a:rPr b="0" baseline="0" cap="none" dirty="0" i="0" kern="0" kumimoji="0" noProof="0" normalizeH="0" spc="-80" strike="noStrike" sz="2800" u="none">
                <a:ln>
                  <a:noFill/>
                </a:ln>
                <a:solidFill>
                  <a:srgbClr val="244892"/>
                </a:solidFill>
                <a:effectLst/>
                <a:uLnTx/>
                <a:uFillTx/>
                <a:latin typeface="Circe Light"/>
                <a:ea typeface="+mn-ea"/>
                <a:cs typeface="Circe Light"/>
              </a:rPr>
              <a:t> </a:t>
            </a:r>
            <a:r>
              <a:rPr b="0" baseline="0" cap="none" dirty="0" i="0" kern="0" kumimoji="0" noProof="0" normalizeH="0" spc="0" strike="noStrike" sz="2800" u="none">
                <a:ln>
                  <a:noFill/>
                </a:ln>
                <a:solidFill>
                  <a:srgbClr val="244892"/>
                </a:solidFill>
                <a:effectLst/>
                <a:uLnTx/>
                <a:uFillTx/>
                <a:latin typeface="Circe Light"/>
                <a:ea typeface="+mn-ea"/>
                <a:cs typeface="Circe Light"/>
              </a:rPr>
              <a:t>the</a:t>
            </a:r>
            <a:r>
              <a:rPr b="0" baseline="0" cap="none" dirty="0" i="0" kern="0" kumimoji="0" noProof="0" normalizeH="0" spc="-95" strike="noStrike" sz="2800" u="none">
                <a:ln>
                  <a:noFill/>
                </a:ln>
                <a:solidFill>
                  <a:srgbClr val="244892"/>
                </a:solidFill>
                <a:effectLst/>
                <a:uLnTx/>
                <a:uFillTx/>
                <a:latin typeface="Circe Light"/>
                <a:ea typeface="+mn-ea"/>
                <a:cs typeface="Circe Light"/>
              </a:rPr>
              <a:t> </a:t>
            </a:r>
            <a:r>
              <a:rPr b="0" baseline="0" cap="none" dirty="0" i="0" kern="0" kumimoji="0" noProof="0" normalizeH="0" spc="0" strike="noStrike" sz="2800" u="none">
                <a:ln>
                  <a:noFill/>
                </a:ln>
                <a:solidFill>
                  <a:srgbClr val="244892"/>
                </a:solidFill>
                <a:effectLst/>
                <a:uLnTx/>
                <a:uFillTx/>
                <a:latin typeface="Circe Light"/>
                <a:ea typeface="+mn-ea"/>
                <a:cs typeface="Circe Light"/>
              </a:rPr>
              <a:t>ACT</a:t>
            </a:r>
            <a:r>
              <a:rPr b="0" baseline="0" cap="none" dirty="0" i="0" kern="0" kumimoji="0" noProof="0" normalizeH="0" spc="-70" strike="noStrike" sz="2800" u="none">
                <a:ln>
                  <a:noFill/>
                </a:ln>
                <a:solidFill>
                  <a:srgbClr val="244892"/>
                </a:solidFill>
                <a:effectLst/>
                <a:uLnTx/>
                <a:uFillTx/>
                <a:latin typeface="Circe Light"/>
                <a:ea typeface="+mn-ea"/>
                <a:cs typeface="Circe Light"/>
              </a:rPr>
              <a:t> </a:t>
            </a:r>
            <a:r>
              <a:rPr b="0" baseline="0" cap="none" dirty="0" i="0" kern="0" kumimoji="0" noProof="0" normalizeH="0" spc="-10" strike="noStrike" sz="2800" u="none">
                <a:ln>
                  <a:noFill/>
                </a:ln>
                <a:solidFill>
                  <a:srgbClr val="244892"/>
                </a:solidFill>
                <a:effectLst/>
                <a:uLnTx/>
                <a:uFillTx/>
                <a:latin typeface="Circe Light"/>
                <a:ea typeface="+mn-ea"/>
                <a:cs typeface="Circe Light"/>
              </a:rPr>
              <a:t>score</a:t>
            </a:r>
            <a:endParaRPr b="0" baseline="0" cap="none" dirty="0" i="0" kern="0" kumimoji="0" noProof="0" normalizeH="0" spc="0" strike="noStrike" sz="2800" u="none">
              <a:ln>
                <a:noFill/>
              </a:ln>
              <a:solidFill>
                <a:sysClr lastClr="000000" val="windowText"/>
              </a:solidFill>
              <a:effectLst/>
              <a:uLnTx/>
              <a:uFillTx/>
              <a:latin typeface="Circe Light"/>
              <a:ea typeface="+mn-ea"/>
              <a:cs typeface="Circe Light"/>
            </a:endParaRPr>
          </a:p>
          <a:p>
            <a:pPr algn="l" defTabSz="914400" eaLnBrk="1" hangingPunct="1" indent="-342900" latinLnBrk="0" lvl="1" marL="812800" marR="5080" rtl="0">
              <a:lnSpc>
                <a:spcPts val="2590"/>
              </a:lnSpc>
              <a:spcBef>
                <a:spcPts val="640"/>
              </a:spcBef>
              <a:spcAft>
                <a:spcPts val="0"/>
              </a:spcAft>
              <a:buClrTx/>
              <a:buSzTx/>
              <a:buFont typeface="Arial"/>
              <a:buChar char="•"/>
              <a:tabLst>
                <a:tab algn="l" pos="812800"/>
              </a:tabLst>
              <a:defRPr/>
            </a:pPr>
            <a:r>
              <a:rPr b="0" baseline="0" cap="none" dirty="0" i="0" kern="0" kumimoji="0" noProof="0" normalizeH="0" spc="0" strike="noStrike" sz="2400" u="none">
                <a:ln>
                  <a:noFill/>
                </a:ln>
                <a:solidFill>
                  <a:srgbClr val="244892"/>
                </a:solidFill>
                <a:effectLst/>
                <a:uLnTx/>
                <a:uFillTx/>
                <a:latin typeface="Circe Light"/>
                <a:ea typeface="+mn-ea"/>
                <a:cs typeface="Circe Light"/>
              </a:rPr>
              <a:t>TOPS</a:t>
            </a:r>
            <a:r>
              <a:rPr b="0" baseline="0" cap="none" dirty="0" i="0" kern="0" kumimoji="0" noProof="0" normalizeH="0" spc="-70" strike="noStrike" sz="2400" u="none">
                <a:ln>
                  <a:noFill/>
                </a:ln>
                <a:solidFill>
                  <a:srgbClr val="244892"/>
                </a:solidFill>
                <a:effectLst/>
                <a:uLnTx/>
                <a:uFillTx/>
                <a:latin typeface="Circe Light"/>
                <a:ea typeface="+mn-ea"/>
                <a:cs typeface="Circe Light"/>
              </a:rPr>
              <a:t> </a:t>
            </a:r>
            <a:r>
              <a:rPr b="0" baseline="0" cap="none" dirty="0" i="0" kern="0" kumimoji="0" noProof="0" normalizeH="0" spc="0" strike="noStrike" sz="2400" u="none">
                <a:ln>
                  <a:noFill/>
                </a:ln>
                <a:solidFill>
                  <a:srgbClr val="244892"/>
                </a:solidFill>
                <a:effectLst/>
                <a:uLnTx/>
                <a:uFillTx/>
                <a:latin typeface="Circe Light"/>
                <a:ea typeface="+mn-ea"/>
                <a:cs typeface="Circe Light"/>
              </a:rPr>
              <a:t>does</a:t>
            </a:r>
            <a:r>
              <a:rPr b="0" baseline="0" cap="none" dirty="0" i="0" kern="0" kumimoji="0" noProof="0" normalizeH="0" spc="-60" strike="noStrike" sz="2400" u="none">
                <a:ln>
                  <a:noFill/>
                </a:ln>
                <a:solidFill>
                  <a:srgbClr val="244892"/>
                </a:solidFill>
                <a:effectLst/>
                <a:uLnTx/>
                <a:uFillTx/>
                <a:latin typeface="Circe Light"/>
                <a:ea typeface="+mn-ea"/>
                <a:cs typeface="Circe Light"/>
              </a:rPr>
              <a:t> </a:t>
            </a:r>
            <a:r>
              <a:rPr b="0" baseline="0" cap="none" dirty="0" i="0" kern="0" kumimoji="0" noProof="0" normalizeH="0" spc="0" strike="noStrike" sz="2400" u="none">
                <a:ln>
                  <a:noFill/>
                </a:ln>
                <a:solidFill>
                  <a:srgbClr val="244892"/>
                </a:solidFill>
                <a:effectLst/>
                <a:uLnTx/>
                <a:uFillTx/>
                <a:latin typeface="Circe Light"/>
                <a:ea typeface="+mn-ea"/>
                <a:cs typeface="Circe Light"/>
              </a:rPr>
              <a:t>not</a:t>
            </a:r>
            <a:r>
              <a:rPr b="0" baseline="0" cap="none" dirty="0" i="0" kern="0" kumimoji="0" noProof="0" normalizeH="0" spc="-60" strike="noStrike" sz="2400" u="none">
                <a:ln>
                  <a:noFill/>
                </a:ln>
                <a:solidFill>
                  <a:srgbClr val="244892"/>
                </a:solidFill>
                <a:effectLst/>
                <a:uLnTx/>
                <a:uFillTx/>
                <a:latin typeface="Circe Light"/>
                <a:ea typeface="+mn-ea"/>
                <a:cs typeface="Circe Light"/>
              </a:rPr>
              <a:t> </a:t>
            </a:r>
            <a:r>
              <a:rPr b="0" baseline="0" cap="none" dirty="0" i="0" kern="0" kumimoji="0" noProof="0" normalizeH="0" spc="0" strike="noStrike" sz="2400" u="none">
                <a:ln>
                  <a:noFill/>
                </a:ln>
                <a:solidFill>
                  <a:srgbClr val="244892"/>
                </a:solidFill>
                <a:effectLst/>
                <a:uLnTx/>
                <a:uFillTx/>
                <a:latin typeface="Circe Light"/>
                <a:ea typeface="+mn-ea"/>
                <a:cs typeface="Circe Light"/>
              </a:rPr>
              <a:t>consider</a:t>
            </a:r>
            <a:r>
              <a:rPr b="0" baseline="0" cap="none" dirty="0" i="0" kern="0" kumimoji="0" noProof="0" normalizeH="0" spc="-65" strike="noStrike" sz="2400" u="none">
                <a:ln>
                  <a:noFill/>
                </a:ln>
                <a:solidFill>
                  <a:srgbClr val="244892"/>
                </a:solidFill>
                <a:effectLst/>
                <a:uLnTx/>
                <a:uFillTx/>
                <a:latin typeface="Circe Light"/>
                <a:ea typeface="+mn-ea"/>
                <a:cs typeface="Circe Light"/>
              </a:rPr>
              <a:t> </a:t>
            </a:r>
            <a:r>
              <a:rPr b="0" baseline="0" cap="none" dirty="0" i="0" kern="0" kumimoji="0" noProof="0" normalizeH="0" spc="0" strike="noStrike" sz="2400" u="none">
                <a:ln>
                  <a:noFill/>
                </a:ln>
                <a:solidFill>
                  <a:srgbClr val="244892"/>
                </a:solidFill>
                <a:effectLst/>
                <a:uLnTx/>
                <a:uFillTx/>
                <a:latin typeface="Circe Light"/>
                <a:ea typeface="+mn-ea"/>
                <a:cs typeface="Circe Light"/>
              </a:rPr>
              <a:t>the</a:t>
            </a:r>
            <a:r>
              <a:rPr b="0" baseline="0" cap="none" dirty="0" i="0" kern="0" kumimoji="0" noProof="0" normalizeH="0" spc="-60" strike="noStrike" sz="2400" u="none">
                <a:ln>
                  <a:noFill/>
                </a:ln>
                <a:solidFill>
                  <a:srgbClr val="244892"/>
                </a:solidFill>
                <a:effectLst/>
                <a:uLnTx/>
                <a:uFillTx/>
                <a:latin typeface="Circe Light"/>
                <a:ea typeface="+mn-ea"/>
                <a:cs typeface="Circe Light"/>
              </a:rPr>
              <a:t> </a:t>
            </a:r>
            <a:r>
              <a:rPr b="0" baseline="0" cap="none" dirty="0" i="0" kern="0" kumimoji="0" lang="en-US" noProof="0" normalizeH="0" spc="0" strike="noStrike" sz="2400" u="none">
                <a:ln>
                  <a:noFill/>
                </a:ln>
                <a:solidFill>
                  <a:srgbClr val="244892"/>
                </a:solidFill>
                <a:effectLst/>
                <a:uLnTx/>
                <a:uFillTx/>
                <a:latin typeface="Circe Light"/>
                <a:ea typeface="+mn-ea"/>
                <a:cs typeface="Circe Light"/>
              </a:rPr>
              <a:t>e</a:t>
            </a:r>
            <a:r>
              <a:rPr b="0" baseline="0" cap="none" dirty="0" i="0" kern="0" kumimoji="0" noProof="0" normalizeH="0" spc="0" strike="noStrike" sz="2400" u="none">
                <a:ln>
                  <a:noFill/>
                </a:ln>
                <a:solidFill>
                  <a:srgbClr val="244892"/>
                </a:solidFill>
                <a:effectLst/>
                <a:uLnTx/>
                <a:uFillTx/>
                <a:latin typeface="Circe Light"/>
                <a:ea typeface="+mn-ea"/>
                <a:cs typeface="Circe Light"/>
              </a:rPr>
              <a:t>ssay</a:t>
            </a:r>
            <a:r>
              <a:rPr b="0" baseline="0" cap="none" dirty="0" i="0" kern="0" kumimoji="0" noProof="0" normalizeH="0" spc="-90" strike="noStrike" sz="2400" u="none">
                <a:ln>
                  <a:noFill/>
                </a:ln>
                <a:solidFill>
                  <a:srgbClr val="244892"/>
                </a:solidFill>
                <a:effectLst/>
                <a:uLnTx/>
                <a:uFillTx/>
                <a:latin typeface="Circe Light"/>
                <a:ea typeface="+mn-ea"/>
                <a:cs typeface="Circe Light"/>
              </a:rPr>
              <a:t> </a:t>
            </a:r>
            <a:r>
              <a:rPr b="0" baseline="0" cap="none" dirty="0" i="0" kern="0" kumimoji="0" noProof="0" normalizeH="0" spc="0" strike="noStrike" sz="2400" u="none">
                <a:ln>
                  <a:noFill/>
                </a:ln>
                <a:solidFill>
                  <a:srgbClr val="244892"/>
                </a:solidFill>
                <a:effectLst/>
                <a:uLnTx/>
                <a:uFillTx/>
                <a:latin typeface="Circe Light"/>
                <a:ea typeface="+mn-ea"/>
                <a:cs typeface="Circe Light"/>
              </a:rPr>
              <a:t>portion</a:t>
            </a:r>
            <a:r>
              <a:rPr b="0" baseline="0" cap="none" dirty="0" i="0" kern="0" kumimoji="0" noProof="0" normalizeH="0" spc="-65" strike="noStrike" sz="2400" u="none">
                <a:ln>
                  <a:noFill/>
                </a:ln>
                <a:solidFill>
                  <a:srgbClr val="244892"/>
                </a:solidFill>
                <a:effectLst/>
                <a:uLnTx/>
                <a:uFillTx/>
                <a:latin typeface="Circe Light"/>
                <a:ea typeface="+mn-ea"/>
                <a:cs typeface="Circe Light"/>
              </a:rPr>
              <a:t> </a:t>
            </a:r>
            <a:r>
              <a:rPr b="0" baseline="0" cap="none" dirty="0" i="0" kern="0" kumimoji="0" noProof="0" normalizeH="0" spc="-25" strike="noStrike" sz="2400" u="none">
                <a:ln>
                  <a:noFill/>
                </a:ln>
                <a:solidFill>
                  <a:srgbClr val="244892"/>
                </a:solidFill>
                <a:effectLst/>
                <a:uLnTx/>
                <a:uFillTx/>
                <a:latin typeface="Circe Light"/>
                <a:ea typeface="+mn-ea"/>
                <a:cs typeface="Circe Light"/>
              </a:rPr>
              <a:t>of </a:t>
            </a:r>
            <a:r>
              <a:rPr b="0" baseline="0" cap="none" dirty="0" i="0" kern="0" kumimoji="0" noProof="0" normalizeH="0" spc="0" strike="noStrike" sz="2400" u="none">
                <a:ln>
                  <a:noFill/>
                </a:ln>
                <a:solidFill>
                  <a:srgbClr val="244892"/>
                </a:solidFill>
                <a:effectLst/>
                <a:uLnTx/>
                <a:uFillTx/>
                <a:latin typeface="Circe Light"/>
                <a:ea typeface="+mn-ea"/>
                <a:cs typeface="Circe Light"/>
              </a:rPr>
              <a:t>the</a:t>
            </a:r>
            <a:r>
              <a:rPr b="0" baseline="0" cap="none" dirty="0" i="0" kern="0" kumimoji="0" noProof="0" normalizeH="0" spc="-60" strike="noStrike" sz="2400" u="none">
                <a:ln>
                  <a:noFill/>
                </a:ln>
                <a:solidFill>
                  <a:srgbClr val="244892"/>
                </a:solidFill>
                <a:effectLst/>
                <a:uLnTx/>
                <a:uFillTx/>
                <a:latin typeface="Circe Light"/>
                <a:ea typeface="+mn-ea"/>
                <a:cs typeface="Circe Light"/>
              </a:rPr>
              <a:t> </a:t>
            </a:r>
            <a:r>
              <a:rPr b="0" baseline="0" cap="none" dirty="0" i="0" kern="0" kumimoji="0" noProof="0" normalizeH="0" spc="-45" strike="noStrike" sz="2400" u="none">
                <a:ln>
                  <a:noFill/>
                </a:ln>
                <a:solidFill>
                  <a:srgbClr val="244892"/>
                </a:solidFill>
                <a:effectLst/>
                <a:uLnTx/>
                <a:uFillTx/>
                <a:latin typeface="Circe Light"/>
                <a:ea typeface="+mn-ea"/>
                <a:cs typeface="Circe Light"/>
              </a:rPr>
              <a:t>SAT</a:t>
            </a:r>
            <a:r>
              <a:rPr b="0" baseline="0" cap="none" dirty="0" i="0" kern="0" kumimoji="0" noProof="0" normalizeH="0" spc="-40" strike="noStrike" sz="2400" u="none">
                <a:ln>
                  <a:noFill/>
                </a:ln>
                <a:solidFill>
                  <a:srgbClr val="244892"/>
                </a:solidFill>
                <a:effectLst/>
                <a:uLnTx/>
                <a:uFillTx/>
                <a:latin typeface="Circe Light"/>
                <a:ea typeface="+mn-ea"/>
                <a:cs typeface="Circe Light"/>
              </a:rPr>
              <a:t> </a:t>
            </a:r>
            <a:r>
              <a:rPr b="0" baseline="0" cap="none" dirty="0" i="0" kern="0" kumimoji="0" noProof="0" normalizeH="0" spc="0" strike="noStrike" sz="2400" u="none">
                <a:ln>
                  <a:noFill/>
                </a:ln>
                <a:solidFill>
                  <a:srgbClr val="244892"/>
                </a:solidFill>
                <a:effectLst/>
                <a:uLnTx/>
                <a:uFillTx/>
                <a:latin typeface="Circe Light"/>
                <a:ea typeface="+mn-ea"/>
                <a:cs typeface="Circe Light"/>
              </a:rPr>
              <a:t>in</a:t>
            </a:r>
            <a:r>
              <a:rPr b="0" baseline="0" cap="none" dirty="0" i="0" kern="0" kumimoji="0" noProof="0" normalizeH="0" spc="-60" strike="noStrike" sz="2400" u="none">
                <a:ln>
                  <a:noFill/>
                </a:ln>
                <a:solidFill>
                  <a:srgbClr val="244892"/>
                </a:solidFill>
                <a:effectLst/>
                <a:uLnTx/>
                <a:uFillTx/>
                <a:latin typeface="Circe Light"/>
                <a:ea typeface="+mn-ea"/>
                <a:cs typeface="Circe Light"/>
              </a:rPr>
              <a:t> </a:t>
            </a:r>
            <a:r>
              <a:rPr b="0" baseline="0" cap="none" dirty="0" i="0" kern="0" kumimoji="0" noProof="0" normalizeH="0" spc="0" strike="noStrike" sz="2400" u="none">
                <a:ln>
                  <a:noFill/>
                </a:ln>
                <a:solidFill>
                  <a:srgbClr val="244892"/>
                </a:solidFill>
                <a:effectLst/>
                <a:uLnTx/>
                <a:uFillTx/>
                <a:latin typeface="Circe Light"/>
                <a:ea typeface="+mn-ea"/>
                <a:cs typeface="Circe Light"/>
              </a:rPr>
              <a:t>calculating</a:t>
            </a:r>
            <a:r>
              <a:rPr b="0" baseline="0" cap="none" dirty="0" i="0" kern="0" kumimoji="0" noProof="0" normalizeH="0" spc="-70" strike="noStrike" sz="2400" u="none">
                <a:ln>
                  <a:noFill/>
                </a:ln>
                <a:solidFill>
                  <a:srgbClr val="244892"/>
                </a:solidFill>
                <a:effectLst/>
                <a:uLnTx/>
                <a:uFillTx/>
                <a:latin typeface="Circe Light"/>
                <a:ea typeface="+mn-ea"/>
                <a:cs typeface="Circe Light"/>
              </a:rPr>
              <a:t> </a:t>
            </a:r>
            <a:r>
              <a:rPr b="0" baseline="0" cap="none" dirty="0" i="0" kern="0" kumimoji="0" noProof="0" normalizeH="0" spc="0" strike="noStrike" sz="2400" u="none">
                <a:ln>
                  <a:noFill/>
                </a:ln>
                <a:solidFill>
                  <a:srgbClr val="244892"/>
                </a:solidFill>
                <a:effectLst/>
                <a:uLnTx/>
                <a:uFillTx/>
                <a:latin typeface="Circe Light"/>
                <a:ea typeface="+mn-ea"/>
                <a:cs typeface="Circe Light"/>
              </a:rPr>
              <a:t>the</a:t>
            </a:r>
            <a:r>
              <a:rPr b="0" baseline="0" cap="none" dirty="0" i="0" kern="0" kumimoji="0" noProof="0" normalizeH="0" spc="-45" strike="noStrike" sz="2400" u="none">
                <a:ln>
                  <a:noFill/>
                </a:ln>
                <a:solidFill>
                  <a:srgbClr val="244892"/>
                </a:solidFill>
                <a:effectLst/>
                <a:uLnTx/>
                <a:uFillTx/>
                <a:latin typeface="Circe Light"/>
                <a:ea typeface="+mn-ea"/>
                <a:cs typeface="Circe Light"/>
              </a:rPr>
              <a:t> </a:t>
            </a:r>
            <a:r>
              <a:rPr b="0" baseline="0" cap="none" dirty="0" i="0" kern="0" kumimoji="0" noProof="0" normalizeH="0" spc="-10" strike="noStrike" sz="2400" u="none">
                <a:ln>
                  <a:noFill/>
                </a:ln>
                <a:solidFill>
                  <a:srgbClr val="244892"/>
                </a:solidFill>
                <a:effectLst/>
                <a:uLnTx/>
                <a:uFillTx/>
                <a:latin typeface="Circe Light"/>
                <a:ea typeface="+mn-ea"/>
                <a:cs typeface="Circe Light"/>
              </a:rPr>
              <a:t>composite</a:t>
            </a:r>
            <a:r>
              <a:rPr b="0" baseline="0" cap="none" dirty="0" i="0" kern="0" kumimoji="0" noProof="0" normalizeH="0" spc="-55" strike="noStrike" sz="2400" u="none">
                <a:ln>
                  <a:noFill/>
                </a:ln>
                <a:solidFill>
                  <a:srgbClr val="244892"/>
                </a:solidFill>
                <a:effectLst/>
                <a:uLnTx/>
                <a:uFillTx/>
                <a:latin typeface="Circe Light"/>
                <a:ea typeface="+mn-ea"/>
                <a:cs typeface="Circe Light"/>
              </a:rPr>
              <a:t> </a:t>
            </a:r>
            <a:r>
              <a:rPr b="0" baseline="0" cap="none" dirty="0" i="0" kern="0" kumimoji="0" noProof="0" normalizeH="0" spc="-10" strike="noStrike" sz="2400" u="none">
                <a:ln>
                  <a:noFill/>
                </a:ln>
                <a:solidFill>
                  <a:srgbClr val="244892"/>
                </a:solidFill>
                <a:effectLst/>
                <a:uLnTx/>
                <a:uFillTx/>
                <a:latin typeface="Circe Light"/>
                <a:ea typeface="+mn-ea"/>
                <a:cs typeface="Circe Light"/>
              </a:rPr>
              <a:t>score </a:t>
            </a:r>
            <a:r>
              <a:rPr b="0" baseline="0" cap="none" dirty="0" i="0" kern="0" kumimoji="0" noProof="0" normalizeH="0" spc="0" strike="noStrike" sz="2400" u="none">
                <a:ln>
                  <a:noFill/>
                </a:ln>
                <a:solidFill>
                  <a:srgbClr val="244892"/>
                </a:solidFill>
                <a:effectLst/>
                <a:uLnTx/>
                <a:uFillTx/>
                <a:latin typeface="Circe Light"/>
                <a:ea typeface="+mn-ea"/>
                <a:cs typeface="Circe Light"/>
              </a:rPr>
              <a:t>needed</a:t>
            </a:r>
            <a:r>
              <a:rPr b="0" baseline="0" cap="none" dirty="0" i="0" kern="0" kumimoji="0" noProof="0" normalizeH="0" spc="-90" strike="noStrike" sz="2400" u="none">
                <a:ln>
                  <a:noFill/>
                </a:ln>
                <a:solidFill>
                  <a:srgbClr val="244892"/>
                </a:solidFill>
                <a:effectLst/>
                <a:uLnTx/>
                <a:uFillTx/>
                <a:latin typeface="Circe Light"/>
                <a:ea typeface="+mn-ea"/>
                <a:cs typeface="Circe Light"/>
              </a:rPr>
              <a:t> </a:t>
            </a:r>
            <a:r>
              <a:rPr b="0" baseline="0" cap="none" dirty="0" i="0" kern="0" kumimoji="0" noProof="0" normalizeH="0" spc="0" strike="noStrike" sz="2400" u="none">
                <a:ln>
                  <a:noFill/>
                </a:ln>
                <a:solidFill>
                  <a:srgbClr val="244892"/>
                </a:solidFill>
                <a:effectLst/>
                <a:uLnTx/>
                <a:uFillTx/>
                <a:latin typeface="Circe Light"/>
                <a:ea typeface="+mn-ea"/>
                <a:cs typeface="Circe Light"/>
              </a:rPr>
              <a:t>to</a:t>
            </a:r>
            <a:r>
              <a:rPr b="0" baseline="0" cap="none" dirty="0" i="0" kern="0" kumimoji="0" noProof="0" normalizeH="0" spc="-80" strike="noStrike" sz="2400" u="none">
                <a:ln>
                  <a:noFill/>
                </a:ln>
                <a:solidFill>
                  <a:srgbClr val="244892"/>
                </a:solidFill>
                <a:effectLst/>
                <a:uLnTx/>
                <a:uFillTx/>
                <a:latin typeface="Circe Light"/>
                <a:ea typeface="+mn-ea"/>
                <a:cs typeface="Circe Light"/>
              </a:rPr>
              <a:t> </a:t>
            </a:r>
            <a:r>
              <a:rPr b="0" baseline="0" cap="none" dirty="0" i="0" kern="0" kumimoji="0" noProof="0" normalizeH="0" spc="-10" strike="noStrike" sz="2400" u="none">
                <a:ln>
                  <a:noFill/>
                </a:ln>
                <a:solidFill>
                  <a:srgbClr val="244892"/>
                </a:solidFill>
                <a:effectLst/>
                <a:uLnTx/>
                <a:uFillTx/>
                <a:latin typeface="Circe Light"/>
                <a:ea typeface="+mn-ea"/>
                <a:cs typeface="Circe Light"/>
              </a:rPr>
              <a:t>qualify</a:t>
            </a:r>
            <a:endParaRPr b="0" baseline="0" cap="none" dirty="0" i="0" kern="0" kumimoji="0" noProof="0" normalizeH="0" spc="0" strike="noStrike" sz="2400" u="none">
              <a:ln>
                <a:noFill/>
              </a:ln>
              <a:solidFill>
                <a:sysClr lastClr="000000" val="windowText"/>
              </a:solidFill>
              <a:effectLst/>
              <a:uLnTx/>
              <a:uFillTx/>
              <a:latin typeface="Circe Light"/>
              <a:ea typeface="+mn-ea"/>
              <a:cs typeface="Circe Light"/>
            </a:endParaRPr>
          </a:p>
          <a:p>
            <a:pPr algn="l" defTabSz="914400" eaLnBrk="1" hangingPunct="1" indent="-342265" latinLnBrk="0" lvl="0" marL="354965" marR="0" rtl="0">
              <a:lnSpc>
                <a:spcPct val="100000"/>
              </a:lnSpc>
              <a:spcBef>
                <a:spcPts val="180"/>
              </a:spcBef>
              <a:spcAft>
                <a:spcPts val="0"/>
              </a:spcAft>
              <a:buClrTx/>
              <a:buSzTx/>
              <a:buFont typeface="Arial"/>
              <a:buChar char="•"/>
              <a:tabLst>
                <a:tab algn="l" pos="354965"/>
              </a:tabLst>
              <a:defRPr/>
            </a:pPr>
            <a:r>
              <a:rPr b="0" baseline="0" cap="none" dirty="0" i="0" kern="0" kumimoji="0" noProof="0" normalizeH="0" spc="-45" strike="noStrike" sz="2800" u="none">
                <a:ln>
                  <a:noFill/>
                </a:ln>
                <a:solidFill>
                  <a:srgbClr val="244892"/>
                </a:solidFill>
                <a:effectLst/>
                <a:uLnTx/>
                <a:uFillTx/>
                <a:latin typeface="Circe Light"/>
                <a:ea typeface="+mn-ea"/>
                <a:cs typeface="Circe Light"/>
              </a:rPr>
              <a:t>SAT</a:t>
            </a:r>
            <a:r>
              <a:rPr b="0" baseline="0" cap="none" dirty="0" i="0" kern="0" kumimoji="0" noProof="0" normalizeH="0" spc="-110" strike="noStrike" sz="2800" u="none">
                <a:ln>
                  <a:noFill/>
                </a:ln>
                <a:solidFill>
                  <a:srgbClr val="244892"/>
                </a:solidFill>
                <a:effectLst/>
                <a:uLnTx/>
                <a:uFillTx/>
                <a:latin typeface="Circe Light"/>
                <a:ea typeface="+mn-ea"/>
                <a:cs typeface="Circe Light"/>
              </a:rPr>
              <a:t> </a:t>
            </a:r>
            <a:r>
              <a:rPr b="0" baseline="0" cap="none" dirty="0" i="0" kern="0" kumimoji="0" noProof="0" normalizeH="0" spc="-10" strike="noStrike" sz="2800" u="none">
                <a:ln>
                  <a:noFill/>
                </a:ln>
                <a:solidFill>
                  <a:srgbClr val="244892"/>
                </a:solidFill>
                <a:effectLst/>
                <a:uLnTx/>
                <a:uFillTx/>
                <a:latin typeface="Circe Light"/>
                <a:ea typeface="+mn-ea"/>
                <a:cs typeface="Circe Light"/>
              </a:rPr>
              <a:t>Registration</a:t>
            </a:r>
            <a:endParaRPr b="0" baseline="0" cap="none" dirty="0" i="0" kern="0" kumimoji="0" noProof="0" normalizeH="0" spc="0" strike="noStrike" sz="2800" u="none">
              <a:ln>
                <a:noFill/>
              </a:ln>
              <a:solidFill>
                <a:sysClr lastClr="000000" val="windowText"/>
              </a:solidFill>
              <a:effectLst/>
              <a:uLnTx/>
              <a:uFillTx/>
              <a:latin typeface="Circe Light"/>
              <a:ea typeface="+mn-ea"/>
              <a:cs typeface="Circe Light"/>
            </a:endParaRPr>
          </a:p>
          <a:p>
            <a:pPr algn="l" defTabSz="914400" eaLnBrk="1" hangingPunct="1" indent="-342265" latinLnBrk="0" lvl="1" marL="812165" marR="0" rtl="0">
              <a:lnSpc>
                <a:spcPct val="100000"/>
              </a:lnSpc>
              <a:spcBef>
                <a:spcPts val="365"/>
              </a:spcBef>
              <a:spcAft>
                <a:spcPts val="0"/>
              </a:spcAft>
              <a:buClrTx/>
              <a:buSzTx/>
              <a:buFont typeface="Arial"/>
              <a:buChar char="•"/>
              <a:tabLst>
                <a:tab algn="l" pos="812165"/>
              </a:tabLst>
              <a:defRPr/>
            </a:pPr>
            <a:r>
              <a:rPr b="0" baseline="0" cap="none" dirty="0" i="0" kern="0" kumimoji="0" noProof="0" normalizeH="0" spc="0" strike="noStrike" sz="2400" u="none">
                <a:ln>
                  <a:noFill/>
                </a:ln>
                <a:solidFill>
                  <a:srgbClr val="244892"/>
                </a:solidFill>
                <a:effectLst/>
                <a:uLnTx/>
                <a:uFillTx/>
                <a:latin typeface="Circe Light"/>
                <a:ea typeface="+mn-ea"/>
                <a:cs typeface="Circe Light"/>
              </a:rPr>
              <a:t>Scholarship</a:t>
            </a:r>
            <a:r>
              <a:rPr b="0" baseline="0" cap="none" dirty="0" i="0" kern="0" kumimoji="0" noProof="0" normalizeH="0" spc="-100" strike="noStrike" sz="2400" u="none">
                <a:ln>
                  <a:noFill/>
                </a:ln>
                <a:solidFill>
                  <a:srgbClr val="244892"/>
                </a:solidFill>
                <a:effectLst/>
                <a:uLnTx/>
                <a:uFillTx/>
                <a:latin typeface="Circe Light"/>
                <a:ea typeface="+mn-ea"/>
                <a:cs typeface="Circe Light"/>
              </a:rPr>
              <a:t> </a:t>
            </a:r>
            <a:r>
              <a:rPr b="0" baseline="0" cap="none" dirty="0" i="0" kern="0" kumimoji="0" noProof="0" normalizeH="0" spc="0" strike="noStrike" sz="2400" u="none">
                <a:ln>
                  <a:noFill/>
                </a:ln>
                <a:solidFill>
                  <a:srgbClr val="244892"/>
                </a:solidFill>
                <a:effectLst/>
                <a:uLnTx/>
                <a:uFillTx/>
                <a:latin typeface="Circe Light"/>
                <a:ea typeface="+mn-ea"/>
                <a:cs typeface="Circe Light"/>
              </a:rPr>
              <a:t>Code</a:t>
            </a:r>
            <a:r>
              <a:rPr b="0" baseline="0" cap="none" dirty="0" i="0" kern="0" kumimoji="0" noProof="0" normalizeH="0" spc="-95" strike="noStrike" sz="2400" u="none">
                <a:ln>
                  <a:noFill/>
                </a:ln>
                <a:solidFill>
                  <a:srgbClr val="244892"/>
                </a:solidFill>
                <a:effectLst/>
                <a:uLnTx/>
                <a:uFillTx/>
                <a:latin typeface="Circe Light"/>
                <a:ea typeface="+mn-ea"/>
                <a:cs typeface="Circe Light"/>
              </a:rPr>
              <a:t> </a:t>
            </a:r>
            <a:r>
              <a:rPr b="1" baseline="0" cap="none" dirty="0" i="0" kern="0" kumimoji="0" noProof="0" normalizeH="0" spc="-20" strike="noStrike" sz="2400" u="none">
                <a:ln>
                  <a:noFill/>
                </a:ln>
                <a:solidFill>
                  <a:srgbClr val="244892"/>
                </a:solidFill>
                <a:effectLst/>
                <a:uLnTx/>
                <a:uFillTx/>
                <a:latin typeface="Circe Bold"/>
                <a:ea typeface="+mn-ea"/>
                <a:cs typeface="Circe Bold"/>
              </a:rPr>
              <a:t>9019</a:t>
            </a:r>
            <a:endParaRPr b="0" baseline="0" cap="none" dirty="0" i="0" kern="0" kumimoji="0" noProof="0" normalizeH="0" spc="0" strike="noStrike" sz="2400" u="none">
              <a:ln>
                <a:noFill/>
              </a:ln>
              <a:solidFill>
                <a:sysClr lastClr="000000" val="windowText"/>
              </a:solidFill>
              <a:effectLst/>
              <a:uLnTx/>
              <a:uFillTx/>
              <a:latin typeface="Circe Bold"/>
              <a:ea typeface="+mn-ea"/>
              <a:cs typeface="Circe Bold"/>
            </a:endParaRPr>
          </a:p>
          <a:p>
            <a:pPr algn="l" defTabSz="914400" eaLnBrk="1" hangingPunct="1" indent="-342265" latinLnBrk="0" lvl="0" marL="354965" marR="0" rtl="0">
              <a:lnSpc>
                <a:spcPct val="100000"/>
              </a:lnSpc>
              <a:spcBef>
                <a:spcPts val="210"/>
              </a:spcBef>
              <a:spcAft>
                <a:spcPts val="0"/>
              </a:spcAft>
              <a:buClrTx/>
              <a:buSzTx/>
              <a:buFont typeface="Arial"/>
              <a:buChar char="•"/>
              <a:tabLst>
                <a:tab algn="l" pos="354965"/>
              </a:tabLst>
              <a:defRPr/>
            </a:pPr>
            <a:r>
              <a:rPr b="0" baseline="0" cap="none" dirty="0" i="0" kern="0" kumimoji="0" noProof="0" normalizeH="0" spc="-45" strike="noStrike" sz="2800" u="none">
                <a:ln>
                  <a:noFill/>
                </a:ln>
                <a:solidFill>
                  <a:srgbClr val="244892"/>
                </a:solidFill>
                <a:effectLst/>
                <a:uLnTx/>
                <a:uFillTx/>
                <a:latin typeface="Circe Light"/>
                <a:ea typeface="+mn-ea"/>
                <a:cs typeface="Circe Light"/>
              </a:rPr>
              <a:t>SAT</a:t>
            </a:r>
            <a:r>
              <a:rPr b="0" baseline="0" cap="none" dirty="0" i="0" kern="0" kumimoji="0" noProof="0" normalizeH="0" spc="-100" strike="noStrike" sz="2800" u="none">
                <a:ln>
                  <a:noFill/>
                </a:ln>
                <a:solidFill>
                  <a:srgbClr val="244892"/>
                </a:solidFill>
                <a:effectLst/>
                <a:uLnTx/>
                <a:uFillTx/>
                <a:latin typeface="Circe Light"/>
                <a:ea typeface="+mn-ea"/>
                <a:cs typeface="Circe Light"/>
              </a:rPr>
              <a:t> </a:t>
            </a:r>
            <a:r>
              <a:rPr b="0" baseline="0" cap="none" dirty="0" i="0" kern="0" kumimoji="0" noProof="0" normalizeH="0" spc="-80" strike="noStrike" sz="2800" u="none">
                <a:ln>
                  <a:noFill/>
                </a:ln>
                <a:solidFill>
                  <a:srgbClr val="244892"/>
                </a:solidFill>
                <a:effectLst/>
                <a:uLnTx/>
                <a:uFillTx/>
                <a:latin typeface="Circe Light"/>
                <a:ea typeface="+mn-ea"/>
                <a:cs typeface="Circe Light"/>
              </a:rPr>
              <a:t>Test </a:t>
            </a:r>
            <a:r>
              <a:rPr b="0" baseline="0" cap="none" dirty="0" i="0" kern="0" kumimoji="0" noProof="0" normalizeH="0" spc="-10" strike="noStrike" sz="2800" u="none">
                <a:ln>
                  <a:noFill/>
                </a:ln>
                <a:solidFill>
                  <a:srgbClr val="244892"/>
                </a:solidFill>
                <a:effectLst/>
                <a:uLnTx/>
                <a:uFillTx/>
                <a:latin typeface="Circe Light"/>
                <a:ea typeface="+mn-ea"/>
                <a:cs typeface="Circe Light"/>
              </a:rPr>
              <a:t>Deadlines</a:t>
            </a:r>
            <a:endParaRPr b="0" baseline="0" cap="none" dirty="0" i="0" kern="0" kumimoji="0" noProof="0" normalizeH="0" spc="0" strike="noStrike" sz="2800" u="none">
              <a:ln>
                <a:noFill/>
              </a:ln>
              <a:solidFill>
                <a:sysClr lastClr="000000" val="windowText"/>
              </a:solidFill>
              <a:effectLst/>
              <a:uLnTx/>
              <a:uFillTx/>
              <a:latin typeface="Circe Light"/>
              <a:ea typeface="+mn-ea"/>
              <a:cs typeface="Circe Light"/>
            </a:endParaRPr>
          </a:p>
          <a:p>
            <a:pPr algn="l" defTabSz="914400" eaLnBrk="1" hangingPunct="1" indent="-342265" latinLnBrk="0" lvl="1" marL="812165" marR="0" rtl="0">
              <a:lnSpc>
                <a:spcPct val="100000"/>
              </a:lnSpc>
              <a:spcBef>
                <a:spcPts val="365"/>
              </a:spcBef>
              <a:spcAft>
                <a:spcPts val="0"/>
              </a:spcAft>
              <a:buClrTx/>
              <a:buSzTx/>
              <a:buFont typeface="Arial"/>
              <a:buChar char="•"/>
              <a:tabLst>
                <a:tab algn="l" pos="812165"/>
              </a:tabLst>
              <a:defRPr/>
            </a:pPr>
            <a:r>
              <a:rPr b="0" baseline="0" cap="none" dirty="0" i="0" kern="0" kumimoji="0" noProof="0" normalizeH="0" spc="0" strike="noStrike" sz="2400" u="none">
                <a:ln>
                  <a:noFill/>
                </a:ln>
                <a:solidFill>
                  <a:srgbClr val="244892"/>
                </a:solidFill>
                <a:effectLst/>
                <a:uLnTx/>
                <a:uFillTx/>
                <a:latin typeface="Circe Light"/>
                <a:ea typeface="+mn-ea"/>
                <a:cs typeface="Circe Light"/>
              </a:rPr>
              <a:t>Without</a:t>
            </a:r>
            <a:r>
              <a:rPr b="0" baseline="0" cap="none" dirty="0" i="0" kern="0" kumimoji="0" noProof="0" normalizeH="0" spc="-65" strike="noStrike" sz="2400" u="none">
                <a:ln>
                  <a:noFill/>
                </a:ln>
                <a:solidFill>
                  <a:srgbClr val="244892"/>
                </a:solidFill>
                <a:effectLst/>
                <a:uLnTx/>
                <a:uFillTx/>
                <a:latin typeface="Circe Light"/>
                <a:ea typeface="+mn-ea"/>
                <a:cs typeface="Circe Light"/>
              </a:rPr>
              <a:t> </a:t>
            </a:r>
            <a:r>
              <a:rPr b="0" baseline="0" cap="none" dirty="0" i="0" kern="0" kumimoji="0" noProof="0" normalizeH="0" spc="-10" strike="noStrike" sz="2400" u="none">
                <a:ln>
                  <a:noFill/>
                </a:ln>
                <a:solidFill>
                  <a:srgbClr val="244892"/>
                </a:solidFill>
                <a:effectLst/>
                <a:uLnTx/>
                <a:uFillTx/>
                <a:latin typeface="Circe Light"/>
                <a:ea typeface="+mn-ea"/>
                <a:cs typeface="Circe Light"/>
              </a:rPr>
              <a:t>Penalty:</a:t>
            </a:r>
            <a:r>
              <a:rPr b="0" baseline="0" cap="none" dirty="0" i="0" kern="0" kumimoji="0" noProof="0" normalizeH="0" spc="-30" strike="noStrike" sz="2400" u="none">
                <a:ln>
                  <a:noFill/>
                </a:ln>
                <a:solidFill>
                  <a:srgbClr val="244892"/>
                </a:solidFill>
                <a:effectLst/>
                <a:uLnTx/>
                <a:uFillTx/>
                <a:latin typeface="Circe Light"/>
                <a:ea typeface="+mn-ea"/>
                <a:cs typeface="Circe Light"/>
              </a:rPr>
              <a:t> </a:t>
            </a:r>
            <a:r>
              <a:rPr b="0" baseline="0" cap="none" dirty="0" i="0" kern="0" kumimoji="0" noProof="0" normalizeH="0" spc="0" strike="noStrike" sz="2400" u="none">
                <a:ln>
                  <a:noFill/>
                </a:ln>
                <a:solidFill>
                  <a:srgbClr val="244892"/>
                </a:solidFill>
                <a:effectLst/>
                <a:uLnTx/>
                <a:uFillTx/>
                <a:latin typeface="Circe Light"/>
                <a:ea typeface="+mn-ea"/>
                <a:cs typeface="Circe Light"/>
              </a:rPr>
              <a:t>March</a:t>
            </a:r>
            <a:r>
              <a:rPr b="0" baseline="0" cap="none" dirty="0" i="0" kern="0" kumimoji="0" noProof="0" normalizeH="0" spc="-40" strike="noStrike" sz="2400" u="none">
                <a:ln>
                  <a:noFill/>
                </a:ln>
                <a:solidFill>
                  <a:srgbClr val="244892"/>
                </a:solidFill>
                <a:effectLst/>
                <a:uLnTx/>
                <a:uFillTx/>
                <a:latin typeface="Circe Light"/>
                <a:ea typeface="+mn-ea"/>
                <a:cs typeface="Circe Light"/>
              </a:rPr>
              <a:t> </a:t>
            </a:r>
            <a:r>
              <a:rPr b="0" baseline="0" cap="none" dirty="0" i="0" kern="0" kumimoji="0" lang="en-US" noProof="0" normalizeH="0" spc="-40" strike="noStrike" sz="2400" u="none">
                <a:ln>
                  <a:noFill/>
                </a:ln>
                <a:solidFill>
                  <a:srgbClr val="244892"/>
                </a:solidFill>
                <a:effectLst/>
                <a:uLnTx/>
                <a:uFillTx/>
                <a:latin typeface="Circe Light"/>
                <a:ea typeface="+mn-ea"/>
                <a:cs typeface="Circe Light"/>
              </a:rPr>
              <a:t>14</a:t>
            </a:r>
            <a:r>
              <a:rPr b="0" baseline="0" cap="none" dirty="0" i="0" kern="0" kumimoji="0" noProof="0" normalizeH="0" spc="0" strike="noStrike" sz="2400" u="none">
                <a:ln>
                  <a:noFill/>
                </a:ln>
                <a:solidFill>
                  <a:srgbClr val="244892"/>
                </a:solidFill>
                <a:effectLst/>
                <a:uLnTx/>
                <a:uFillTx/>
                <a:latin typeface="Circe Light"/>
                <a:ea typeface="+mn-ea"/>
                <a:cs typeface="Circe Light"/>
              </a:rPr>
              <a:t>,</a:t>
            </a:r>
            <a:r>
              <a:rPr b="0" baseline="0" cap="none" dirty="0" i="0" kern="0" kumimoji="0" noProof="0" normalizeH="0" spc="-140" strike="noStrike" sz="2400" u="none">
                <a:ln>
                  <a:noFill/>
                </a:ln>
                <a:solidFill>
                  <a:srgbClr val="244892"/>
                </a:solidFill>
                <a:effectLst/>
                <a:uLnTx/>
                <a:uFillTx/>
                <a:latin typeface="Circe Light"/>
                <a:ea typeface="+mn-ea"/>
                <a:cs typeface="Circe Light"/>
              </a:rPr>
              <a:t> </a:t>
            </a:r>
            <a:r>
              <a:rPr b="0" baseline="0" cap="none" dirty="0" i="0" kern="0" kumimoji="0" noProof="0" normalizeH="0" spc="-20" strike="noStrike" sz="2400" u="none">
                <a:ln>
                  <a:noFill/>
                </a:ln>
                <a:solidFill>
                  <a:srgbClr val="244892"/>
                </a:solidFill>
                <a:effectLst/>
                <a:uLnTx/>
                <a:uFillTx/>
                <a:latin typeface="Circe Light"/>
                <a:ea typeface="+mn-ea"/>
                <a:cs typeface="Circe Light"/>
              </a:rPr>
              <a:t>202</a:t>
            </a:r>
            <a:r>
              <a:rPr b="0" baseline="0" cap="none" dirty="0" i="0" kern="0" kumimoji="0" lang="en-US" noProof="0" normalizeH="0" spc="-20" strike="noStrike" sz="2400" u="none">
                <a:ln>
                  <a:noFill/>
                </a:ln>
                <a:solidFill>
                  <a:srgbClr val="244892"/>
                </a:solidFill>
                <a:effectLst/>
                <a:uLnTx/>
                <a:uFillTx/>
                <a:latin typeface="Circe Light"/>
                <a:ea typeface="+mn-ea"/>
                <a:cs typeface="Circe Light"/>
              </a:rPr>
              <a:t>6</a:t>
            </a:r>
            <a:endParaRPr b="0" baseline="0" cap="none" dirty="0" i="0" kern="0" kumimoji="0" noProof="0" normalizeH="0" spc="0" strike="noStrike" sz="2400" u="none">
              <a:ln>
                <a:noFill/>
              </a:ln>
              <a:solidFill>
                <a:sysClr lastClr="000000" val="windowText"/>
              </a:solidFill>
              <a:effectLst/>
              <a:uLnTx/>
              <a:uFillTx/>
              <a:latin typeface="Circe Light"/>
              <a:ea typeface="+mn-ea"/>
              <a:cs typeface="Circe Light"/>
            </a:endParaRPr>
          </a:p>
          <a:p>
            <a:pPr algn="l" defTabSz="914400" eaLnBrk="1" hangingPunct="1" indent="-342900" latinLnBrk="0" lvl="1" marL="812800" marR="281940" rtl="0">
              <a:lnSpc>
                <a:spcPts val="2590"/>
              </a:lnSpc>
              <a:spcBef>
                <a:spcPts val="640"/>
              </a:spcBef>
              <a:spcAft>
                <a:spcPts val="0"/>
              </a:spcAft>
              <a:buClrTx/>
              <a:buSzTx/>
              <a:buFont typeface="Arial"/>
              <a:buChar char="•"/>
              <a:tabLst>
                <a:tab algn="l" pos="812800"/>
                <a:tab algn="l" pos="4762500"/>
              </a:tabLst>
              <a:defRPr/>
            </a:pPr>
            <a:r>
              <a:rPr b="0" baseline="0" cap="none" dirty="0" i="0" kern="0" kumimoji="0" noProof="0" normalizeH="0" spc="0" strike="noStrike" sz="2400" u="none">
                <a:ln>
                  <a:noFill/>
                </a:ln>
                <a:solidFill>
                  <a:srgbClr val="244892"/>
                </a:solidFill>
                <a:effectLst/>
                <a:uLnTx/>
                <a:uFillTx/>
                <a:latin typeface="Circe Light"/>
                <a:ea typeface="+mn-ea"/>
                <a:cs typeface="Circe Light"/>
              </a:rPr>
              <a:t>Loss</a:t>
            </a:r>
            <a:r>
              <a:rPr b="0" baseline="0" cap="none" dirty="0" i="0" kern="0" kumimoji="0" noProof="0" normalizeH="0" spc="-80" strike="noStrike" sz="2400" u="none">
                <a:ln>
                  <a:noFill/>
                </a:ln>
                <a:solidFill>
                  <a:srgbClr val="244892"/>
                </a:solidFill>
                <a:effectLst/>
                <a:uLnTx/>
                <a:uFillTx/>
                <a:latin typeface="Circe Light"/>
                <a:ea typeface="+mn-ea"/>
                <a:cs typeface="Circe Light"/>
              </a:rPr>
              <a:t> </a:t>
            </a:r>
            <a:r>
              <a:rPr b="0" baseline="0" cap="none" dirty="0" i="0" kern="0" kumimoji="0" noProof="0" normalizeH="0" spc="0" strike="noStrike" sz="2400" u="none">
                <a:ln>
                  <a:noFill/>
                </a:ln>
                <a:solidFill>
                  <a:srgbClr val="244892"/>
                </a:solidFill>
                <a:effectLst/>
                <a:uLnTx/>
                <a:uFillTx/>
                <a:latin typeface="Circe Light"/>
                <a:ea typeface="+mn-ea"/>
                <a:cs typeface="Circe Light"/>
              </a:rPr>
              <a:t>of</a:t>
            </a:r>
            <a:r>
              <a:rPr b="0" baseline="0" cap="none" dirty="0" i="0" kern="0" kumimoji="0" noProof="0" normalizeH="0" spc="-80" strike="noStrike" sz="2400" u="none">
                <a:ln>
                  <a:noFill/>
                </a:ln>
                <a:solidFill>
                  <a:srgbClr val="244892"/>
                </a:solidFill>
                <a:effectLst/>
                <a:uLnTx/>
                <a:uFillTx/>
                <a:latin typeface="Circe Light"/>
                <a:ea typeface="+mn-ea"/>
                <a:cs typeface="Circe Light"/>
              </a:rPr>
              <a:t> </a:t>
            </a:r>
            <a:r>
              <a:rPr b="0" baseline="0" cap="none" dirty="0" i="0" kern="0" kumimoji="0" noProof="0" normalizeH="0" spc="-10" strike="noStrike" sz="2400" u="none">
                <a:ln>
                  <a:noFill/>
                </a:ln>
                <a:solidFill>
                  <a:srgbClr val="244892"/>
                </a:solidFill>
                <a:effectLst/>
                <a:uLnTx/>
                <a:uFillTx/>
                <a:latin typeface="Circe Light"/>
                <a:ea typeface="+mn-ea"/>
                <a:cs typeface="Circe Light"/>
              </a:rPr>
              <a:t>1-</a:t>
            </a:r>
            <a:r>
              <a:rPr b="0" baseline="0" cap="none" dirty="0" i="0" kern="0" kumimoji="0" noProof="0" normalizeH="0" spc="0" strike="noStrike" sz="2400" u="none">
                <a:ln>
                  <a:noFill/>
                </a:ln>
                <a:solidFill>
                  <a:srgbClr val="244892"/>
                </a:solidFill>
                <a:effectLst/>
                <a:uLnTx/>
                <a:uFillTx/>
                <a:latin typeface="Circe Light"/>
                <a:ea typeface="+mn-ea"/>
                <a:cs typeface="Circe Light"/>
              </a:rPr>
              <a:t>semester</a:t>
            </a:r>
            <a:r>
              <a:rPr b="0" baseline="0" cap="none" dirty="0" i="0" kern="0" kumimoji="0" noProof="0" normalizeH="0" spc="-90" strike="noStrike" sz="2400" u="none">
                <a:ln>
                  <a:noFill/>
                </a:ln>
                <a:solidFill>
                  <a:srgbClr val="244892"/>
                </a:solidFill>
                <a:effectLst/>
                <a:uLnTx/>
                <a:uFillTx/>
                <a:latin typeface="Circe Light"/>
                <a:ea typeface="+mn-ea"/>
                <a:cs typeface="Circe Light"/>
              </a:rPr>
              <a:t> </a:t>
            </a:r>
            <a:r>
              <a:rPr b="0" baseline="0" cap="none" dirty="0" i="0" kern="0" kumimoji="0" noProof="0" normalizeH="0" spc="-10" strike="noStrike" sz="2400" u="none">
                <a:ln>
                  <a:noFill/>
                </a:ln>
                <a:solidFill>
                  <a:srgbClr val="244892"/>
                </a:solidFill>
                <a:effectLst/>
                <a:uLnTx/>
                <a:uFillTx/>
                <a:latin typeface="Circe Light"/>
                <a:ea typeface="+mn-ea"/>
                <a:cs typeface="Circe Light"/>
              </a:rPr>
              <a:t>eligibility:</a:t>
            </a:r>
            <a:r>
              <a:rPr dirty="0" kern="0" lang="en-US" sz="2400">
                <a:solidFill>
                  <a:srgbClr val="244892"/>
                </a:solidFill>
                <a:latin typeface="Circe Light"/>
                <a:cs typeface="Circe Light"/>
              </a:rPr>
              <a:t> </a:t>
            </a:r>
            <a:r>
              <a:rPr b="0" baseline="0" cap="none" dirty="0" i="0" kern="0" kumimoji="0" noProof="0" normalizeH="0" spc="0" strike="noStrike" sz="2400" u="none">
                <a:ln>
                  <a:noFill/>
                </a:ln>
                <a:solidFill>
                  <a:srgbClr val="244892"/>
                </a:solidFill>
                <a:effectLst/>
                <a:uLnTx/>
                <a:uFillTx/>
                <a:latin typeface="Circe Light"/>
                <a:ea typeface="+mn-ea"/>
                <a:cs typeface="Circe Light"/>
              </a:rPr>
              <a:t>May</a:t>
            </a:r>
            <a:r>
              <a:rPr b="0" baseline="0" cap="none" dirty="0" i="0" kern="0" kumimoji="0" noProof="0" normalizeH="0" spc="-15" strike="noStrike" sz="2400" u="none">
                <a:ln>
                  <a:noFill/>
                </a:ln>
                <a:solidFill>
                  <a:srgbClr val="244892"/>
                </a:solidFill>
                <a:effectLst/>
                <a:uLnTx/>
                <a:uFillTx/>
                <a:latin typeface="Circe Light"/>
                <a:ea typeface="+mn-ea"/>
                <a:cs typeface="Circe Light"/>
              </a:rPr>
              <a:t> </a:t>
            </a:r>
            <a:r>
              <a:rPr b="0" baseline="0" cap="none" dirty="0" i="0" kern="0" kumimoji="0" lang="en-US" noProof="0" normalizeH="0" spc="-15" strike="noStrike" sz="2400" u="none">
                <a:ln>
                  <a:noFill/>
                </a:ln>
                <a:solidFill>
                  <a:srgbClr val="244892"/>
                </a:solidFill>
                <a:effectLst/>
                <a:uLnTx/>
                <a:uFillTx/>
                <a:latin typeface="Circe Light"/>
                <a:ea typeface="+mn-ea"/>
                <a:cs typeface="Circe Light"/>
              </a:rPr>
              <a:t>2</a:t>
            </a:r>
            <a:r>
              <a:rPr b="0" baseline="0" cap="none" dirty="0" i="0" kern="0" kumimoji="0" noProof="0" normalizeH="0" spc="0" strike="noStrike" sz="2400" u="none">
                <a:ln>
                  <a:noFill/>
                </a:ln>
                <a:solidFill>
                  <a:srgbClr val="244892"/>
                </a:solidFill>
                <a:effectLst/>
                <a:uLnTx/>
                <a:uFillTx/>
                <a:latin typeface="Circe Light"/>
                <a:ea typeface="+mn-ea"/>
                <a:cs typeface="Circe Light"/>
              </a:rPr>
              <a:t>,</a:t>
            </a:r>
            <a:r>
              <a:rPr b="0" baseline="0" cap="none" dirty="0" i="0" kern="0" kumimoji="0" noProof="0" normalizeH="0" spc="-135" strike="noStrike" sz="2400" u="none">
                <a:ln>
                  <a:noFill/>
                </a:ln>
                <a:solidFill>
                  <a:srgbClr val="244892"/>
                </a:solidFill>
                <a:effectLst/>
                <a:uLnTx/>
                <a:uFillTx/>
                <a:latin typeface="Circe Light"/>
                <a:ea typeface="+mn-ea"/>
                <a:cs typeface="Circe Light"/>
              </a:rPr>
              <a:t> </a:t>
            </a:r>
            <a:r>
              <a:rPr b="0" baseline="0" cap="none" dirty="0" i="0" kern="0" kumimoji="0" noProof="0" normalizeH="0" spc="-10" strike="noStrike" sz="2400" u="none">
                <a:ln>
                  <a:noFill/>
                </a:ln>
                <a:solidFill>
                  <a:srgbClr val="244892"/>
                </a:solidFill>
                <a:effectLst/>
                <a:uLnTx/>
                <a:uFillTx/>
                <a:latin typeface="Circe Light"/>
                <a:ea typeface="+mn-ea"/>
                <a:cs typeface="Circe Light"/>
              </a:rPr>
              <a:t>202</a:t>
            </a:r>
            <a:r>
              <a:rPr b="0" baseline="0" cap="none" dirty="0" i="0" kern="0" kumimoji="0" lang="en-US" noProof="0" normalizeH="0" spc="-10" strike="noStrike" sz="2400" u="none">
                <a:ln>
                  <a:noFill/>
                </a:ln>
                <a:solidFill>
                  <a:srgbClr val="244892"/>
                </a:solidFill>
                <a:effectLst/>
                <a:uLnTx/>
                <a:uFillTx/>
                <a:latin typeface="Circe Light"/>
                <a:ea typeface="+mn-ea"/>
                <a:cs typeface="Circe Light"/>
              </a:rPr>
              <a:t>6</a:t>
            </a:r>
            <a:r>
              <a:rPr b="0" baseline="0" cap="none" dirty="0" i="0" kern="0" kumimoji="0" noProof="0" normalizeH="0" spc="-10" strike="noStrike" sz="2400" u="none">
                <a:ln>
                  <a:noFill/>
                </a:ln>
                <a:solidFill>
                  <a:srgbClr val="244892"/>
                </a:solidFill>
                <a:effectLst/>
                <a:uLnTx/>
                <a:uFillTx/>
                <a:latin typeface="Circe Light"/>
                <a:ea typeface="+mn-ea"/>
                <a:cs typeface="Circe Light"/>
              </a:rPr>
              <a:t>, </a:t>
            </a:r>
            <a:r>
              <a:rPr b="0" baseline="0" cap="none" dirty="0" i="0" kern="0" kumimoji="0" noProof="0" normalizeH="0" spc="0" strike="noStrike" sz="2400" u="none">
                <a:ln>
                  <a:noFill/>
                </a:ln>
                <a:solidFill>
                  <a:srgbClr val="244892"/>
                </a:solidFill>
                <a:effectLst/>
                <a:uLnTx/>
                <a:uFillTx/>
                <a:latin typeface="Circe Light"/>
                <a:ea typeface="+mn-ea"/>
                <a:cs typeface="Circe Light"/>
              </a:rPr>
              <a:t>and</a:t>
            </a:r>
            <a:r>
              <a:rPr b="0" baseline="0" cap="none" dirty="0" i="0" kern="0" kumimoji="0" noProof="0" normalizeH="0" spc="-40" strike="noStrike" sz="2400" u="none">
                <a:ln>
                  <a:noFill/>
                </a:ln>
                <a:solidFill>
                  <a:srgbClr val="244892"/>
                </a:solidFill>
                <a:effectLst/>
                <a:uLnTx/>
                <a:uFillTx/>
                <a:latin typeface="Circe Light"/>
                <a:ea typeface="+mn-ea"/>
                <a:cs typeface="Circe Light"/>
              </a:rPr>
              <a:t> </a:t>
            </a:r>
            <a:r>
              <a:rPr b="0" baseline="0" cap="none" dirty="0" i="0" kern="0" kumimoji="0" noProof="0" normalizeH="0" spc="0" strike="noStrike" sz="2400" u="none">
                <a:ln>
                  <a:noFill/>
                </a:ln>
                <a:solidFill>
                  <a:srgbClr val="244892"/>
                </a:solidFill>
                <a:effectLst/>
                <a:uLnTx/>
                <a:uFillTx/>
                <a:latin typeface="Circe Light"/>
                <a:ea typeface="+mn-ea"/>
                <a:cs typeface="Circe Light"/>
              </a:rPr>
              <a:t>June</a:t>
            </a:r>
            <a:r>
              <a:rPr b="0" baseline="0" cap="none" dirty="0" i="0" kern="0" kumimoji="0" noProof="0" normalizeH="0" spc="-15" strike="noStrike" sz="2400" u="none">
                <a:ln>
                  <a:noFill/>
                </a:ln>
                <a:solidFill>
                  <a:srgbClr val="244892"/>
                </a:solidFill>
                <a:effectLst/>
                <a:uLnTx/>
                <a:uFillTx/>
                <a:latin typeface="Circe Light"/>
                <a:ea typeface="+mn-ea"/>
                <a:cs typeface="Circe Light"/>
              </a:rPr>
              <a:t> </a:t>
            </a:r>
            <a:r>
              <a:rPr b="0" baseline="0" cap="none" dirty="0" i="0" kern="0" kumimoji="0" lang="en-US" noProof="0" normalizeH="0" spc="-15" strike="noStrike" sz="2400" u="none">
                <a:ln>
                  <a:noFill/>
                </a:ln>
                <a:solidFill>
                  <a:srgbClr val="244892"/>
                </a:solidFill>
                <a:effectLst/>
                <a:uLnTx/>
                <a:uFillTx/>
                <a:latin typeface="Circe Light"/>
                <a:ea typeface="+mn-ea"/>
                <a:cs typeface="Circe Light"/>
              </a:rPr>
              <a:t>6</a:t>
            </a:r>
            <a:r>
              <a:rPr b="0" baseline="0" cap="none" dirty="0" i="0" kern="0" kumimoji="0" noProof="0" normalizeH="0" spc="-75" strike="noStrike" sz="2400" u="none">
                <a:ln>
                  <a:noFill/>
                </a:ln>
                <a:solidFill>
                  <a:srgbClr val="244892"/>
                </a:solidFill>
                <a:effectLst/>
                <a:uLnTx/>
                <a:uFillTx/>
                <a:latin typeface="Circe Light"/>
                <a:ea typeface="+mn-ea"/>
                <a:cs typeface="Circe Light"/>
              </a:rPr>
              <a:t>,</a:t>
            </a:r>
            <a:r>
              <a:rPr b="0" baseline="0" cap="none" dirty="0" i="0" kern="0" kumimoji="0" noProof="0" normalizeH="0" spc="-135" strike="noStrike" sz="2400" u="none">
                <a:ln>
                  <a:noFill/>
                </a:ln>
                <a:solidFill>
                  <a:srgbClr val="244892"/>
                </a:solidFill>
                <a:effectLst/>
                <a:uLnTx/>
                <a:uFillTx/>
                <a:latin typeface="Circe Light"/>
                <a:ea typeface="+mn-ea"/>
                <a:cs typeface="Circe Light"/>
              </a:rPr>
              <a:t> </a:t>
            </a:r>
            <a:r>
              <a:rPr b="0" baseline="0" cap="none" dirty="0" i="0" kern="0" kumimoji="0" noProof="0" normalizeH="0" spc="-20" strike="noStrike" sz="2400" u="none">
                <a:ln>
                  <a:noFill/>
                </a:ln>
                <a:solidFill>
                  <a:srgbClr val="244892"/>
                </a:solidFill>
                <a:effectLst/>
                <a:uLnTx/>
                <a:uFillTx/>
                <a:latin typeface="Circe Light"/>
                <a:ea typeface="+mn-ea"/>
                <a:cs typeface="Circe Light"/>
              </a:rPr>
              <a:t>202</a:t>
            </a:r>
            <a:r>
              <a:rPr b="0" baseline="0" cap="none" dirty="0" i="0" kern="0" kumimoji="0" lang="en-US" noProof="0" normalizeH="0" spc="-20" strike="noStrike" sz="2400" u="none">
                <a:ln>
                  <a:noFill/>
                </a:ln>
                <a:solidFill>
                  <a:srgbClr val="244892"/>
                </a:solidFill>
                <a:effectLst/>
                <a:uLnTx/>
                <a:uFillTx/>
                <a:latin typeface="Circe Light"/>
                <a:ea typeface="+mn-ea"/>
                <a:cs typeface="Circe Light"/>
              </a:rPr>
              <a:t>6</a:t>
            </a:r>
            <a:endParaRPr b="0" baseline="0" cap="none" dirty="0" i="0" kern="0" kumimoji="0" noProof="0" normalizeH="0" spc="0" strike="noStrike" sz="2400" u="none">
              <a:ln>
                <a:noFill/>
              </a:ln>
              <a:solidFill>
                <a:sysClr lastClr="000000" val="windowText"/>
              </a:solidFill>
              <a:effectLst/>
              <a:uLnTx/>
              <a:uFillTx/>
              <a:latin typeface="Circe Light"/>
              <a:ea typeface="+mn-ea"/>
              <a:cs typeface="Circe Light"/>
            </a:endParaRPr>
          </a:p>
        </p:txBody>
      </p:sp>
      <p:sp>
        <p:nvSpPr>
          <p:cNvPr id="9" name="object 9"/>
          <p:cNvSpPr txBox="1">
            <a:spLocks noGrp="1"/>
          </p:cNvSpPr>
          <p:nvPr>
            <p:ph idx="7" sz="quarter" type="sldNum"/>
          </p:nvPr>
        </p:nvSpPr>
        <p:spPr>
          <a:xfrm>
            <a:off x="11682370" y="6498907"/>
            <a:ext cx="292100" cy="238759"/>
          </a:xfrm>
          <a:prstGeom prst="rect">
            <a:avLst/>
          </a:prstGeom>
        </p:spPr>
        <p:txBody>
          <a:bodyPr bIns="0" lIns="0" numCol="1" rIns="0" rtlCol="0" tIns="0" vert="horz" wrap="square">
            <a:spAutoFit/>
          </a:bodyPr>
          <a:lstStyle>
            <a:defPPr>
              <a:defRPr lang="en-US"/>
            </a:defPPr>
            <a:lvl1pPr algn="l" defTabSz="914400" eaLnBrk="1" hangingPunct="1" latinLnBrk="0" marL="0" rtl="0">
              <a:defRPr b="0" i="0" kern="1200" sz="1200">
                <a:solidFill>
                  <a:srgbClr val="244892"/>
                </a:solidFill>
                <a:latin typeface="Circe"/>
                <a:ea typeface="+mn-ea"/>
                <a:cs typeface="Circe"/>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a:lstStyle>
          <a:p>
            <a:pPr algn="l" defTabSz="914400" eaLnBrk="1" hangingPunct="1" indent="0" latinLnBrk="0" lvl="0" marL="57785" marR="0" rtl="0">
              <a:lnSpc>
                <a:spcPct val="100000"/>
              </a:lnSpc>
              <a:spcBef>
                <a:spcPts val="105"/>
              </a:spcBef>
              <a:spcAft>
                <a:spcPts val="0"/>
              </a:spcAft>
              <a:buClrTx/>
              <a:buSzTx/>
              <a:buFontTx/>
              <a:buNone/>
              <a:tabLst/>
              <a:defRPr/>
            </a:pPr>
            <a:fld id="{81D60167-4931-47E6-BA6A-407CBD079E47}" type="slidenum">
              <a:rPr lang="en-US" smtClean="0" spc="-25"/>
              <a:pPr marL="57785">
                <a:spcBef>
                  <a:spcPts val="105"/>
                </a:spcBef>
              </a:pPr>
              <a:t>12</a:t>
            </a:fld>
            <a:endParaRPr b="0" baseline="0" cap="none" dirty="0" i="0" kern="0" kumimoji="0" noProof="0" normalizeH="0" spc="-25" strike="noStrike" sz="1200" u="none">
              <a:ln>
                <a:noFill/>
              </a:ln>
              <a:solidFill>
                <a:srgbClr val="244892"/>
              </a:solidFill>
              <a:effectLst/>
              <a:uLnTx/>
              <a:uFillTx/>
              <a:latin typeface="Circe"/>
              <a:ea typeface="+mn-ea"/>
            </a:endParaRPr>
          </a:p>
        </p:txBody>
      </p:sp>
      <p:sp>
        <p:nvSpPr>
          <p:cNvPr id="8" name="object 8"/>
          <p:cNvSpPr txBox="1">
            <a:spLocks noGrp="1"/>
          </p:cNvSpPr>
          <p:nvPr>
            <p:ph type="title"/>
          </p:nvPr>
        </p:nvSpPr>
        <p:spPr>
          <a:xfrm>
            <a:off x="5671343" y="374291"/>
            <a:ext cx="837565" cy="566822"/>
          </a:xfrm>
          <a:prstGeom prst="rect">
            <a:avLst/>
          </a:prstGeom>
        </p:spPr>
        <p:txBody>
          <a:bodyPr bIns="0" lIns="0" numCol="1" rIns="0" rtlCol="0" tIns="12700" vert="horz" wrap="square">
            <a:spAutoFit/>
          </a:bodyPr>
          <a:lstStyle/>
          <a:p>
            <a:pPr algn="ctr"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3600" u="none">
                <a:ln>
                  <a:noFill/>
                </a:ln>
                <a:solidFill>
                  <a:srgbClr val="2F5591"/>
                </a:solidFill>
                <a:effectLst/>
                <a:uLnTx/>
                <a:uFillTx/>
                <a:latin charset="0" panose="020B0602020203020203" pitchFamily="34" typeface="Circe Bold"/>
                <a:ea charset="0" panose="020B0306030504020204" pitchFamily="34" typeface="Open Sans Light"/>
                <a:cs charset="0" panose="020B0306030504020204" pitchFamily="34" typeface="Open Sans Light"/>
              </a:rPr>
              <a:t>SAT</a:t>
            </a:r>
            <a:endParaRPr b="0" baseline="0" cap="none" dirty="0" i="0" kern="1200" kumimoji="0" lang="en-US" noProof="0" normalizeH="0" spc="0" strike="noStrike" sz="3600" u="none">
              <a:ln>
                <a:noFill/>
              </a:ln>
              <a:solidFill>
                <a:prstClr val="white"/>
              </a:solidFill>
              <a:effectLst/>
              <a:uLnTx/>
              <a:uFillTx/>
              <a:latin charset="0" panose="020B0602020203020203" pitchFamily="34" typeface="Circe Bold"/>
              <a:ea charset="0" panose="020B0306030504020204" pitchFamily="34" typeface="Open Sans Light"/>
              <a:cs charset="0" panose="020B0306030504020204" pitchFamily="34" typeface="Open Sans Ligh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781446"/>
            <a:chOff x="0" y="0"/>
            <a:chExt cx="12192000" cy="6781446"/>
          </a:xfrm>
        </p:grpSpPr>
        <p:pic>
          <p:nvPicPr>
            <p:cNvPr id="3" name="object 3"/>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082067"/>
              <a:ext cx="5089638" cy="5058752"/>
            </a:xfrm>
            <a:prstGeom prst="rect">
              <a:avLst/>
            </a:prstGeom>
          </p:spPr>
        </p:pic>
        <p:pic>
          <p:nvPicPr>
            <p:cNvPr id="5" name="object 5"/>
            <p:cNvPicPr/>
            <p:nvPr/>
          </p:nvPicPr>
          <p:blipFill>
            <a:blip cstate="print" r:embed="rId3"/>
            <a:stretch>
              <a:fillRect/>
            </a:stretch>
          </p:blipFill>
          <p:spPr>
            <a:xfrm>
              <a:off x="0" y="6169025"/>
              <a:ext cx="12191999" cy="612421"/>
            </a:xfrm>
            <a:prstGeom prst="rect">
              <a:avLst/>
            </a:prstGeom>
          </p:spPr>
        </p:pic>
        <p:sp>
          <p:nvSpPr>
            <p:cNvPr id="6" name="object 6"/>
            <p:cNvSpPr/>
            <p:nvPr/>
          </p:nvSpPr>
          <p:spPr>
            <a:xfrm>
              <a:off x="0" y="0"/>
              <a:ext cx="12192000" cy="1477645"/>
            </a:xfrm>
            <a:custGeom>
              <a:avLst/>
              <a:gdLst/>
              <a:ahLst/>
              <a:cxnLst/>
              <a:rect b="b" l="l" r="r" t="t"/>
              <a:pathLst>
                <a:path h="1477645" w="12192000">
                  <a:moveTo>
                    <a:pt x="12192000" y="0"/>
                  </a:moveTo>
                  <a:lnTo>
                    <a:pt x="0" y="0"/>
                  </a:lnTo>
                  <a:lnTo>
                    <a:pt x="0" y="1477111"/>
                  </a:lnTo>
                  <a:lnTo>
                    <a:pt x="12192000" y="1477111"/>
                  </a:lnTo>
                  <a:lnTo>
                    <a:pt x="12192000" y="0"/>
                  </a:lnTo>
                  <a:close/>
                </a:path>
              </a:pathLst>
            </a:custGeom>
            <a:solidFill>
              <a:srgbClr val="FFCE2C"/>
            </a:solidFill>
          </p:spPr>
          <p:txBody>
            <a:bodyPr bIns="0" lIns="0" numCol="1" rIns="0" rtlCol="0" tIns="0" wrap="square"/>
            <a:lstStyle/>
            <a:p>
              <a:pPr algn="l" defTabSz="914400" eaLnBrk="1" hangingPunct="1" indent="0" latinLnBrk="0" lvl="0" marL="0" marR="0" rtl="0">
                <a:lnSpc>
                  <a:spcPct val="100000"/>
                </a:lnSpc>
                <a:spcBef>
                  <a:spcPts val="0"/>
                </a:spcBef>
                <a:spcAft>
                  <a:spcPts val="0"/>
                </a:spcAft>
                <a:buClrTx/>
                <a:buSzTx/>
                <a:buFontTx/>
                <a:buNone/>
                <a:tabLst/>
                <a:defRPr/>
              </a:pPr>
              <a:endParaRPr b="0" baseline="0" cap="none" i="0" kern="0" kumimoji="0" noProof="0" normalizeH="0" spc="0" strike="noStrike" sz="1800" u="none">
                <a:ln>
                  <a:noFill/>
                </a:ln>
                <a:solidFill>
                  <a:sysClr lastClr="000000" val="windowText"/>
                </a:solidFill>
                <a:effectLst/>
                <a:uLnTx/>
                <a:uFillTx/>
                <a:latin typeface="Calibri"/>
                <a:ea typeface="+mn-ea"/>
                <a:cs typeface="+mn-cs"/>
              </a:endParaRPr>
            </a:p>
          </p:txBody>
        </p:sp>
      </p:grpSp>
      <p:sp>
        <p:nvSpPr>
          <p:cNvPr id="7" name="object 7"/>
          <p:cNvSpPr txBox="1"/>
          <p:nvPr/>
        </p:nvSpPr>
        <p:spPr>
          <a:xfrm>
            <a:off x="5289452" y="1696817"/>
            <a:ext cx="6475306" cy="4420441"/>
          </a:xfrm>
          <a:prstGeom prst="rect">
            <a:avLst/>
          </a:prstGeom>
        </p:spPr>
        <p:txBody>
          <a:bodyPr bIns="0" lIns="0" numCol="1" rIns="0" rtlCol="0" tIns="59690" vert="horz" wrap="square">
            <a:spAutoFit/>
          </a:bodyPr>
          <a:lstStyle/>
          <a:p>
            <a:pPr algn="l" defTabSz="914400" eaLnBrk="1" hangingPunct="1" indent="-342265" latinLnBrk="0" lvl="0" marL="354965" marR="0" rtl="0">
              <a:lnSpc>
                <a:spcPct val="100000"/>
              </a:lnSpc>
              <a:spcBef>
                <a:spcPts val="180"/>
              </a:spcBef>
              <a:spcAft>
                <a:spcPts val="0"/>
              </a:spcAft>
              <a:buClrTx/>
              <a:buSzTx/>
              <a:buFont typeface="Arial"/>
              <a:buChar char="•"/>
              <a:tabLst>
                <a:tab algn="l" pos="354965"/>
              </a:tabLst>
              <a:defRPr/>
            </a:pPr>
            <a:r>
              <a:rPr b="0" dirty="0" i="0" lang="en-US" sz="2800">
                <a:solidFill>
                  <a:srgbClr val="2F5591"/>
                </a:solidFill>
                <a:effectLst/>
                <a:latin charset="0" panose="020B0402020203020203" pitchFamily="34" typeface="Circe Light"/>
              </a:rPr>
              <a:t>The Classic Learning Test (CLT) can now be used to qualify for TOPS. </a:t>
            </a:r>
          </a:p>
          <a:p>
            <a:pPr algn="l" defTabSz="914400" eaLnBrk="1" hangingPunct="1" indent="-342265" latinLnBrk="0" lvl="0" marL="354965" marR="0" rtl="0">
              <a:lnSpc>
                <a:spcPct val="100000"/>
              </a:lnSpc>
              <a:spcBef>
                <a:spcPts val="180"/>
              </a:spcBef>
              <a:spcAft>
                <a:spcPts val="0"/>
              </a:spcAft>
              <a:buClrTx/>
              <a:buSzTx/>
              <a:buFont typeface="Arial"/>
              <a:buChar char="•"/>
              <a:tabLst>
                <a:tab algn="l" pos="354965"/>
              </a:tabLst>
              <a:defRPr/>
            </a:pPr>
            <a:r>
              <a:rPr b="0" dirty="0" i="0" lang="en-US" sz="2800">
                <a:solidFill>
                  <a:srgbClr val="2F5591"/>
                </a:solidFill>
                <a:effectLst/>
                <a:latin charset="0" panose="020B0402020203020203" pitchFamily="34" typeface="Circe Light"/>
              </a:rPr>
              <a:t>Please note that eligibility requirements for a TOPS Award may differ from admission requirements at the institution you wish to attend. </a:t>
            </a:r>
          </a:p>
          <a:p>
            <a:pPr algn="l" defTabSz="914400" eaLnBrk="1" hangingPunct="1" indent="-342265" latinLnBrk="0" lvl="0" marL="354965" marR="0" rtl="0">
              <a:lnSpc>
                <a:spcPct val="100000"/>
              </a:lnSpc>
              <a:spcBef>
                <a:spcPts val="180"/>
              </a:spcBef>
              <a:spcAft>
                <a:spcPts val="0"/>
              </a:spcAft>
              <a:buClrTx/>
              <a:buSzTx/>
              <a:buFont typeface="Arial"/>
              <a:buChar char="•"/>
              <a:tabLst>
                <a:tab algn="l" pos="354965"/>
              </a:tabLst>
              <a:defRPr/>
            </a:pPr>
            <a:r>
              <a:rPr b="0" dirty="0" i="0" lang="en-US" sz="2800">
                <a:solidFill>
                  <a:srgbClr val="2F5591"/>
                </a:solidFill>
                <a:effectLst/>
                <a:latin charset="0" panose="020B0402020203020203" pitchFamily="34" typeface="Circe Light"/>
              </a:rPr>
              <a:t>Make sure you're familiar with admissions requirements by speaking to an admissions representative or visiting the institution's website. </a:t>
            </a:r>
            <a:endParaRPr b="0" baseline="0" cap="none" dirty="0" i="0" kern="0" kumimoji="0" lang="en-US" noProof="0" normalizeH="0" spc="0" strike="noStrike" sz="2400" u="none">
              <a:ln>
                <a:noFill/>
              </a:ln>
              <a:solidFill>
                <a:srgbClr val="2F5591"/>
              </a:solidFill>
              <a:effectLst/>
              <a:uLnTx/>
              <a:uFillTx/>
              <a:latin charset="0" panose="020B0402020203020203" pitchFamily="34" typeface="Circe Light"/>
              <a:cs typeface="Circe Light"/>
            </a:endParaRPr>
          </a:p>
        </p:txBody>
      </p:sp>
      <p:sp>
        <p:nvSpPr>
          <p:cNvPr id="9" name="object 9"/>
          <p:cNvSpPr txBox="1">
            <a:spLocks noGrp="1"/>
          </p:cNvSpPr>
          <p:nvPr>
            <p:ph idx="7" sz="quarter" type="sldNum"/>
          </p:nvPr>
        </p:nvSpPr>
        <p:spPr>
          <a:xfrm>
            <a:off x="11682370" y="6498907"/>
            <a:ext cx="292100" cy="238759"/>
          </a:xfrm>
          <a:prstGeom prst="rect">
            <a:avLst/>
          </a:prstGeom>
        </p:spPr>
        <p:txBody>
          <a:bodyPr bIns="0" lIns="0" numCol="1" rIns="0" rtlCol="0" tIns="0" vert="horz" wrap="square">
            <a:spAutoFit/>
          </a:bodyPr>
          <a:lstStyle>
            <a:defPPr>
              <a:defRPr lang="en-US"/>
            </a:defPPr>
            <a:lvl1pPr algn="l" defTabSz="914400" eaLnBrk="1" hangingPunct="1" latinLnBrk="0" marL="0" rtl="0">
              <a:defRPr b="0" i="0" kern="1200" sz="1200">
                <a:solidFill>
                  <a:srgbClr val="244892"/>
                </a:solidFill>
                <a:latin typeface="Circe"/>
                <a:ea typeface="+mn-ea"/>
                <a:cs typeface="Circe"/>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a:lstStyle>
          <a:p>
            <a:pPr algn="l" defTabSz="914400" eaLnBrk="1" hangingPunct="1" indent="0" latinLnBrk="0" lvl="0" marL="57785" marR="0" rtl="0">
              <a:lnSpc>
                <a:spcPct val="100000"/>
              </a:lnSpc>
              <a:spcBef>
                <a:spcPts val="105"/>
              </a:spcBef>
              <a:spcAft>
                <a:spcPts val="0"/>
              </a:spcAft>
              <a:buClrTx/>
              <a:buSzTx/>
              <a:buFontTx/>
              <a:buNone/>
              <a:tabLst/>
              <a:defRPr/>
            </a:pPr>
            <a:fld id="{81D60167-4931-47E6-BA6A-407CBD079E47}" type="slidenum">
              <a:rPr lang="en-US" smtClean="0" spc="-25"/>
              <a:pPr algn="l" defTabSz="914400" eaLnBrk="1" hangingPunct="1" indent="0" latinLnBrk="0" lvl="0" marL="57785" marR="0" rtl="0">
                <a:lnSpc>
                  <a:spcPct val="100000"/>
                </a:lnSpc>
                <a:spcBef>
                  <a:spcPts val="105"/>
                </a:spcBef>
                <a:spcAft>
                  <a:spcPts val="0"/>
                </a:spcAft>
                <a:buClrTx/>
                <a:buSzTx/>
                <a:buFontTx/>
                <a:buNone/>
                <a:tabLst/>
                <a:defRPr/>
              </a:pPr>
              <a:t>13</a:t>
            </a:fld>
            <a:endParaRPr b="0" baseline="0" cap="none" dirty="0" i="0" kern="0" kumimoji="0" noProof="0" normalizeH="0" spc="-25" strike="noStrike" sz="1200" u="none">
              <a:ln>
                <a:noFill/>
              </a:ln>
              <a:solidFill>
                <a:srgbClr val="244892"/>
              </a:solidFill>
              <a:effectLst/>
              <a:uLnTx/>
              <a:uFillTx/>
              <a:latin typeface="Circe"/>
              <a:ea typeface="+mn-ea"/>
            </a:endParaRPr>
          </a:p>
        </p:txBody>
      </p:sp>
      <p:sp>
        <p:nvSpPr>
          <p:cNvPr id="10" name="TextBox 9">
            <a:extLst>
              <a:ext uri="{FF2B5EF4-FFF2-40B4-BE49-F238E27FC236}">
                <a16:creationId xmlns:a16="http://schemas.microsoft.com/office/drawing/2014/main" id="{00F61A35-4989-D574-0124-8F11F93DBF56}"/>
              </a:ext>
            </a:extLst>
          </p:cNvPr>
          <p:cNvSpPr txBox="1"/>
          <p:nvPr/>
        </p:nvSpPr>
        <p:spPr>
          <a:xfrm>
            <a:off x="507146" y="530039"/>
            <a:ext cx="11257612" cy="646331"/>
          </a:xfrm>
          <a:prstGeom prst="rect">
            <a:avLst/>
          </a:prstGeom>
          <a:noFill/>
        </p:spPr>
        <p:txBody>
          <a:bodyPr numCol="1" rtlCol="0" wrap="square">
            <a:spAutoFit/>
          </a:bodyPr>
          <a:lstStyle/>
          <a:p>
            <a:pPr algn="ctr" lvl="0">
              <a:defRPr/>
            </a:pPr>
            <a:r>
              <a:rPr dirty="0" lang="en-US" sz="3600">
                <a:solidFill>
                  <a:srgbClr val="2F5591"/>
                </a:solidFill>
                <a:latin charset="0" panose="020B0402020203020203" pitchFamily="34" typeface="Circe Light"/>
                <a:ea charset="0" panose="020B0306030504020204" pitchFamily="34" typeface="Open Sans Light"/>
                <a:cs charset="0" panose="020B0306030504020204" pitchFamily="34" typeface="Open Sans Light"/>
              </a:rPr>
              <a:t>CLASSIC LEARNING</a:t>
            </a:r>
            <a:r>
              <a:rPr dirty="0" lang="en-US" sz="3600">
                <a:solidFill>
                  <a:srgbClr val="2F5591"/>
                </a:solidFill>
                <a:latin charset="0" panose="020B0602020203020203" pitchFamily="34" typeface="Circe Bold"/>
                <a:ea charset="0" panose="020B0306030504020204" pitchFamily="34" typeface="Open Sans Light"/>
                <a:cs charset="0" panose="020B0306030504020204" pitchFamily="34" typeface="Open Sans Light"/>
              </a:rPr>
              <a:t> TEST (CLT)</a:t>
            </a:r>
            <a:endParaRPr dirty="0" lang="en-US" sz="4000">
              <a:solidFill>
                <a:schemeClr val="bg1"/>
              </a:solidFill>
              <a:latin charset="0" panose="020B0602020203020203" pitchFamily="34" typeface="Circe Bold"/>
              <a:ea charset="0" panose="020B0306030504020204" pitchFamily="34" typeface="Open Sans Light"/>
              <a:cs charset="0" panose="020B0306030504020204" pitchFamily="34" typeface="Open Sans Light"/>
            </a:endParaRPr>
          </a:p>
        </p:txBody>
      </p:sp>
    </p:spTree>
    <p:extLst>
      <p:ext uri="{BB962C8B-B14F-4D97-AF65-F5344CB8AC3E}">
        <p14:creationId xmlns:p14="http://schemas.microsoft.com/office/powerpoint/2010/main" val="31244005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descr="types of pelicans in Louisiana" id="10" name="Picture 2">
            <a:extLst>
              <a:ext uri="{FF2B5EF4-FFF2-40B4-BE49-F238E27FC236}">
                <a16:creationId xmlns:a16="http://schemas.microsoft.com/office/drawing/2014/main" id="{B4F69762-931D-B017-90C5-677C4153BC99}"/>
              </a:ext>
            </a:extLst>
          </p:cNvPr>
          <p:cNvPicPr>
            <a:picLocks noChangeArrowheads="1" noChangeAspect="1"/>
          </p:cNvPicPr>
          <p:nvPr/>
        </p:nvPicPr>
        <p:blipFill rotWithShape="1">
          <a:blip cstate="email" r:embed="rId2">
            <a:extLst>
              <a:ext uri="{28A0092B-C50C-407E-A947-70E740481C1C}">
                <a14:useLocalDpi xmlns:a14="http://schemas.microsoft.com/office/drawing/2010/main"/>
              </a:ext>
            </a:extLst>
          </a:blip>
          <a:srcRect/>
          <a:stretch/>
        </p:blipFill>
        <p:spPr>
          <a:xfrm>
            <a:off x="0" y="1471961"/>
            <a:ext cx="12191999" cy="481562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79138D3A-B8AD-CB7B-CCD4-BD11FE067E34}"/>
              </a:ext>
            </a:extLst>
          </p:cNvPr>
          <p:cNvSpPr/>
          <p:nvPr/>
        </p:nvSpPr>
        <p:spPr>
          <a:xfrm>
            <a:off x="1" y="1477110"/>
            <a:ext cx="12191998" cy="4810479"/>
          </a:xfrm>
          <a:prstGeom prst="rect">
            <a:avLst/>
          </a:prstGeom>
          <a:solidFill>
            <a:srgbClr val="2F5591">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dirty="0" lang="en-US"/>
          </a:p>
        </p:txBody>
      </p:sp>
      <p:sp>
        <p:nvSpPr>
          <p:cNvPr id="16" name="TextBox 15">
            <a:extLst>
              <a:ext uri="{FF2B5EF4-FFF2-40B4-BE49-F238E27FC236}">
                <a16:creationId xmlns:a16="http://schemas.microsoft.com/office/drawing/2014/main" id="{E3A4EF54-6E8B-984E-619F-A54952147ADD}"/>
              </a:ext>
            </a:extLst>
          </p:cNvPr>
          <p:cNvSpPr txBox="1"/>
          <p:nvPr/>
        </p:nvSpPr>
        <p:spPr>
          <a:xfrm>
            <a:off x="2295862" y="2152987"/>
            <a:ext cx="7600273" cy="3970318"/>
          </a:xfrm>
          <a:prstGeom prst="rect">
            <a:avLst/>
          </a:prstGeom>
          <a:noFill/>
        </p:spPr>
        <p:txBody>
          <a:bodyPr numCol="1" rtlCol="0" wrap="square">
            <a:spAutoFit/>
          </a:bodyPr>
          <a:lstStyle/>
          <a:p>
            <a:pPr algn="ctr" lvl="0">
              <a:defRPr/>
            </a:pPr>
            <a:r>
              <a:rPr dirty="0" lang="en-US" sz="4400">
                <a:solidFill>
                  <a:schemeClr val="bg1"/>
                </a:solidFill>
                <a:latin charset="0" panose="020B0602020203020203" pitchFamily="34" typeface="Circe Bold"/>
                <a:ea charset="0" panose="020B0306030504020204" pitchFamily="34" typeface="Open Sans Light"/>
                <a:cs charset="0" panose="020B0306030504020204" pitchFamily="34" typeface="Open Sans Light"/>
              </a:rPr>
              <a:t>OPPORTUNITY AWARD</a:t>
            </a:r>
            <a:br>
              <a:rPr dirty="0" lang="en-US" sz="4400">
                <a:solidFill>
                  <a:schemeClr val="bg1"/>
                </a:solidFill>
                <a:latin charset="0" panose="020B0602020203020203" pitchFamily="34" typeface="Circe Bold"/>
                <a:ea charset="0" panose="020B0306030504020204" pitchFamily="34" typeface="Open Sans Light"/>
                <a:cs charset="0" panose="020B0306030504020204" pitchFamily="34" typeface="Open Sans Light"/>
              </a:rPr>
            </a:br>
            <a:r>
              <a:rPr dirty="0" lang="en-US" sz="4400">
                <a:solidFill>
                  <a:schemeClr val="bg1"/>
                </a:solidFill>
                <a:latin charset="0" panose="020B0602020203020203" pitchFamily="34" typeface="Circe Bold"/>
                <a:ea charset="0" panose="020B0306030504020204" pitchFamily="34" typeface="Open Sans Light"/>
                <a:cs charset="0" panose="020B0306030504020204" pitchFamily="34" typeface="Open Sans Light"/>
              </a:rPr>
              <a:t>PERFORMANCE AWARD</a:t>
            </a:r>
          </a:p>
          <a:p>
            <a:pPr algn="ctr" lvl="0">
              <a:defRPr/>
            </a:pPr>
            <a:r>
              <a:rPr dirty="0" lang="en-US" sz="4400">
                <a:solidFill>
                  <a:schemeClr val="bg1"/>
                </a:solidFill>
                <a:latin charset="0" panose="020B0602020203020203" pitchFamily="34" typeface="Circe Bold"/>
                <a:ea charset="0" panose="020B0306030504020204" pitchFamily="34" typeface="Open Sans Light"/>
                <a:cs charset="0" panose="020B0306030504020204" pitchFamily="34" typeface="Open Sans Light"/>
              </a:rPr>
              <a:t>HONORS AWARD</a:t>
            </a:r>
          </a:p>
          <a:p>
            <a:pPr algn="ctr" lvl="0">
              <a:defRPr/>
            </a:pPr>
            <a:r>
              <a:rPr dirty="0" lang="en-US" sz="4400">
                <a:solidFill>
                  <a:schemeClr val="bg1"/>
                </a:solidFill>
                <a:latin charset="0" panose="020B0602020203020203" pitchFamily="34" typeface="Circe Bold"/>
                <a:ea charset="0" panose="020B0306030504020204" pitchFamily="34" typeface="Open Sans Light"/>
                <a:cs charset="0" panose="020B0306030504020204" pitchFamily="34" typeface="Open Sans Light"/>
              </a:rPr>
              <a:t>EXCELLENCE AWARD</a:t>
            </a:r>
          </a:p>
          <a:p>
            <a:pPr algn="ctr" lvl="0">
              <a:defRPr/>
            </a:pPr>
            <a:r>
              <a:rPr dirty="0" lang="en-US" sz="4400">
                <a:solidFill>
                  <a:schemeClr val="bg1"/>
                </a:solidFill>
                <a:latin charset="0" panose="020B0602020203020203" pitchFamily="34" typeface="Circe Bold"/>
                <a:ea charset="0" panose="020B0306030504020204" pitchFamily="34" typeface="Open Sans Light"/>
                <a:cs charset="0" panose="020B0306030504020204" pitchFamily="34" typeface="Open Sans Light"/>
              </a:rPr>
              <a:t>TECH AWARD</a:t>
            </a:r>
          </a:p>
          <a:p>
            <a:pPr algn="ctr" lvl="0">
              <a:defRPr/>
            </a:pPr>
            <a:endParaRPr dirty="0" lang="en-US" sz="3200">
              <a:solidFill>
                <a:srgbClr val="2F5591"/>
              </a:solidFill>
              <a:latin charset="0" panose="020B0306030504020204" pitchFamily="34" typeface="Open Sans Light"/>
              <a:ea charset="0" panose="020B0306030504020204" pitchFamily="34" typeface="Open Sans Light"/>
              <a:cs charset="0" panose="020B0306030504020204" pitchFamily="34" typeface="Open Sans Light"/>
            </a:endParaRPr>
          </a:p>
        </p:txBody>
      </p:sp>
      <p:pic>
        <p:nvPicPr>
          <p:cNvPr id="18" name="Picture 2">
            <a:extLst>
              <a:ext uri="{FF2B5EF4-FFF2-40B4-BE49-F238E27FC236}">
                <a16:creationId xmlns:a16="http://schemas.microsoft.com/office/drawing/2014/main" id="{85953769-3B7B-2209-C2CB-194EA7A3EDC1}"/>
              </a:ext>
            </a:extLst>
          </p:cNvPr>
          <p:cNvPicPr>
            <a:picLocks noChangeArrowheads="1" noChangeAspect="1"/>
          </p:cNvPicPr>
          <p:nvPr/>
        </p:nvPicPr>
        <p:blipFill>
          <a:blip cstate="email" r:embed="rId3">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9" name="Slide Number Placeholder 1">
            <a:extLst>
              <a:ext uri="{FF2B5EF4-FFF2-40B4-BE49-F238E27FC236}">
                <a16:creationId xmlns:a16="http://schemas.microsoft.com/office/drawing/2014/main" id="{1A35F2AA-C5DC-416B-0116-676DAAE501C0}"/>
              </a:ext>
            </a:extLst>
          </p:cNvPr>
          <p:cNvSpPr>
            <a:spLocks noGrp="1"/>
          </p:cNvSpPr>
          <p:nvPr>
            <p:ph idx="12" sz="quarter" type="sldNum"/>
          </p:nvPr>
        </p:nvSpPr>
        <p:spPr>
          <a:xfrm>
            <a:off x="9273435" y="6447155"/>
            <a:ext cx="2743200" cy="365125"/>
          </a:xfrm>
        </p:spPr>
        <p:txBody>
          <a:bodyPr numCol="1"/>
          <a:lstStyle/>
          <a:p>
            <a:fld id="{D88C9D7A-CE64-B040-B9A2-1C7FA4025703}" type="slidenum">
              <a:rPr lang="en-US" smtClean="0">
                <a:solidFill>
                  <a:srgbClr val="254992"/>
                </a:solidFill>
                <a:latin charset="77" panose="020B0502020203020203" pitchFamily="34" typeface="Circe"/>
              </a:rPr>
              <a:t>14</a:t>
            </a:fld>
            <a:endParaRPr dirty="0" lang="en-US">
              <a:solidFill>
                <a:srgbClr val="254992"/>
              </a:solidFill>
              <a:latin charset="77" panose="020B0502020203020203" pitchFamily="34" typeface="Circe"/>
            </a:endParaRPr>
          </a:p>
        </p:txBody>
      </p:sp>
      <p:sp>
        <p:nvSpPr>
          <p:cNvPr id="20" name="Rectangle 19">
            <a:extLst>
              <a:ext uri="{FF2B5EF4-FFF2-40B4-BE49-F238E27FC236}">
                <a16:creationId xmlns:a16="http://schemas.microsoft.com/office/drawing/2014/main" id="{8AF4DF86-95EF-FBF2-E788-54FC6794E9E0}"/>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p>
        </p:txBody>
      </p:sp>
      <p:sp>
        <p:nvSpPr>
          <p:cNvPr id="21" name="TextBox 20">
            <a:extLst>
              <a:ext uri="{FF2B5EF4-FFF2-40B4-BE49-F238E27FC236}">
                <a16:creationId xmlns:a16="http://schemas.microsoft.com/office/drawing/2014/main" id="{4959D3C5-4E93-A14A-DE00-A9484E737030}"/>
              </a:ext>
            </a:extLst>
          </p:cNvPr>
          <p:cNvSpPr txBox="1"/>
          <p:nvPr/>
        </p:nvSpPr>
        <p:spPr>
          <a:xfrm>
            <a:off x="467194" y="415387"/>
            <a:ext cx="11257612" cy="646331"/>
          </a:xfrm>
          <a:prstGeom prst="rect">
            <a:avLst/>
          </a:prstGeom>
          <a:noFill/>
        </p:spPr>
        <p:txBody>
          <a:bodyPr numCol="1" rtlCol="0" wrap="square">
            <a:spAutoFit/>
          </a:bodyPr>
          <a:lstStyle/>
          <a:p>
            <a:pPr algn="ctr" lvl="0">
              <a:defRPr/>
            </a:pPr>
            <a:r>
              <a:rPr dirty="0" lang="en-US" sz="3600">
                <a:solidFill>
                  <a:srgbClr val="2F5591"/>
                </a:solidFill>
                <a:latin charset="77" panose="020B0402020203020203" pitchFamily="34" typeface="Circe Light"/>
                <a:ea charset="0" panose="020B0306030504020204" pitchFamily="34" typeface="Open Sans Light"/>
                <a:cs charset="0" panose="020B0306030504020204" pitchFamily="34" typeface="Open Sans Light"/>
              </a:rPr>
              <a:t>TOPS </a:t>
            </a:r>
            <a:r>
              <a:rPr b="1" dirty="0" lang="en-US" sz="3600">
                <a:solidFill>
                  <a:srgbClr val="2F5591"/>
                </a:solidFill>
                <a:latin charset="0" panose="020B0602020203020203" pitchFamily="34" typeface="Circe Bold"/>
                <a:ea charset="0" panose="020B0306030504020204" pitchFamily="34" typeface="Open Sans Extrabold"/>
                <a:cs charset="0" panose="020B0306030504020204" pitchFamily="34" typeface="Open Sans Extrabold"/>
              </a:rPr>
              <a:t>AWARD LEVELS </a:t>
            </a:r>
            <a:endParaRPr dirty="0" lang="en-US" sz="3600">
              <a:solidFill>
                <a:schemeClr val="bg1"/>
              </a:solidFill>
              <a:latin charset="0" panose="020B0306030504020204" pitchFamily="34" typeface="Open Sans Light"/>
              <a:ea charset="0" panose="020B0306030504020204" pitchFamily="34" typeface="Open Sans Light"/>
              <a:cs charset="0" panose="020B0306030504020204" pitchFamily="34" typeface="Open Sans Light"/>
            </a:endParaRPr>
          </a:p>
        </p:txBody>
      </p:sp>
    </p:spTree>
    <p:extLst>
      <p:ext uri="{BB962C8B-B14F-4D97-AF65-F5344CB8AC3E}">
        <p14:creationId xmlns:p14="http://schemas.microsoft.com/office/powerpoint/2010/main" val="6276039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descr="Best High Schools in the U.S. - US News" id="8194" name="Picture 2">
            <a:extLst>
              <a:ext uri="{FF2B5EF4-FFF2-40B4-BE49-F238E27FC236}">
                <a16:creationId xmlns:a16="http://schemas.microsoft.com/office/drawing/2014/main" id="{8803DAC6-8E60-CC30-859E-801063ED957A}"/>
              </a:ext>
            </a:extLst>
          </p:cNvPr>
          <p:cNvPicPr>
            <a:picLocks noChangeArrowheads="1" noChangeAspect="1"/>
          </p:cNvPicPr>
          <p:nvPr/>
        </p:nvPicPr>
        <p:blipFill rotWithShape="1">
          <a:blip r:embed="rId2">
            <a:extLst>
              <a:ext uri="{28A0092B-C50C-407E-A947-70E740481C1C}">
                <a14:useLocalDpi xmlns:a14="http://schemas.microsoft.com/office/drawing/2010/main" val="0"/>
              </a:ext>
            </a:extLst>
          </a:blip>
          <a:srcRect l="20599" r="10985"/>
          <a:stretch/>
        </p:blipFill>
        <p:spPr>
          <a:xfrm>
            <a:off x="0" y="1477098"/>
            <a:ext cx="4816545" cy="469191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791CE8D9-8E5F-FAF3-5E94-6A4C9AE848E7}"/>
              </a:ext>
            </a:extLst>
          </p:cNvPr>
          <p:cNvSpPr/>
          <p:nvPr/>
        </p:nvSpPr>
        <p:spPr>
          <a:xfrm>
            <a:off x="-2" y="1477096"/>
            <a:ext cx="4816547" cy="4691921"/>
          </a:xfrm>
          <a:prstGeom prst="rect">
            <a:avLst/>
          </a:prstGeom>
          <a:solidFill>
            <a:srgbClr val="2F559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dirty="0"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sp>
        <p:nvSpPr>
          <p:cNvPr id="12" name="TextBox 11">
            <a:extLst>
              <a:ext uri="{FF2B5EF4-FFF2-40B4-BE49-F238E27FC236}">
                <a16:creationId xmlns:a16="http://schemas.microsoft.com/office/drawing/2014/main" id="{3B136109-AFDB-385C-7916-C18E1AA7EE16}"/>
              </a:ext>
            </a:extLst>
          </p:cNvPr>
          <p:cNvSpPr txBox="1"/>
          <p:nvPr/>
        </p:nvSpPr>
        <p:spPr>
          <a:xfrm>
            <a:off x="4969565" y="1755238"/>
            <a:ext cx="7047070" cy="3570208"/>
          </a:xfrm>
          <a:prstGeom prst="rect">
            <a:avLst/>
          </a:prstGeom>
          <a:noFill/>
        </p:spPr>
        <p:txBody>
          <a:bodyPr numCol="1" rtlCol="0" wrap="square">
            <a:spAutoFit/>
          </a:bodyPr>
          <a:lstStyle/>
          <a:p>
            <a:pPr algn="l" defTabSz="914400" eaLnBrk="1" hangingPunct="1" indent="-342900" latinLnBrk="0" lvl="0" marL="342900" marR="0" rtl="0">
              <a:lnSpc>
                <a:spcPct val="100000"/>
              </a:lnSpc>
              <a:spcBef>
                <a:spcPts val="0"/>
              </a:spcBef>
              <a:spcAft>
                <a:spcPts val="600"/>
              </a:spcAft>
              <a:buClrTx/>
              <a:buSzTx/>
              <a:buFont charset="2" panose="05050102010706020507" pitchFamily="18" typeface="Symbol"/>
              <a:buChar char=""/>
              <a:tabLst/>
              <a:defRPr/>
            </a:pPr>
            <a:r>
              <a:rPr b="0" baseline="0" cap="none" dirty="0" i="0" kern="1200" kumimoji="0" lang="en-US" noProof="0" normalizeH="0" spc="0" strike="noStrike" sz="2400" u="none">
                <a:ln>
                  <a:noFill/>
                </a:ln>
                <a:solidFill>
                  <a:srgbClr val="254992"/>
                </a:solidFill>
                <a:effectLst/>
                <a:uLnTx/>
                <a:uFillTx/>
                <a:latin charset="77" panose="020B0402020203020203" pitchFamily="34" typeface="Circe Light"/>
                <a:ea charset="0" panose="020B0306030504020204" pitchFamily="34" typeface="Open Sans Light"/>
                <a:cs charset="0" panose="020B0306030504020204" pitchFamily="34" typeface="Open Sans Light"/>
              </a:rPr>
              <a:t>All TOPS core curriculum courses must be completed by the date of high school graduation </a:t>
            </a:r>
          </a:p>
          <a:p>
            <a:pPr algn="l" defTabSz="914400" eaLnBrk="1" hangingPunct="1" indent="-342900" latinLnBrk="0" lvl="0" marL="342900" marR="0" rtl="0">
              <a:lnSpc>
                <a:spcPct val="100000"/>
              </a:lnSpc>
              <a:spcBef>
                <a:spcPts val="0"/>
              </a:spcBef>
              <a:spcAft>
                <a:spcPts val="600"/>
              </a:spcAft>
              <a:buClrTx/>
              <a:buSzTx/>
              <a:buFont charset="2" panose="05050102010706020507" pitchFamily="18" typeface="Symbol"/>
              <a:buChar char=""/>
              <a:tabLst/>
              <a:defRPr/>
            </a:pPr>
            <a:r>
              <a:rPr b="0" baseline="0" cap="none" dirty="0" i="0" kern="1200" kumimoji="0" lang="en-US" noProof="0" normalizeH="0" spc="0" strike="noStrike" sz="2400" u="none">
                <a:ln>
                  <a:noFill/>
                </a:ln>
                <a:solidFill>
                  <a:srgbClr val="254992"/>
                </a:solidFill>
                <a:effectLst/>
                <a:uLnTx/>
                <a:uFillTx/>
                <a:latin charset="77" panose="020B0402020203020203" pitchFamily="34" typeface="Circe Light"/>
                <a:ea charset="0" panose="020B0306030504020204" pitchFamily="34" typeface="Open Sans Light"/>
                <a:cs charset="0" panose="020B0306030504020204" pitchFamily="34" typeface="Open Sans Light"/>
              </a:rPr>
              <a:t>Distance learning courses approved by the high school may be used to qualify for TOPS</a:t>
            </a:r>
          </a:p>
          <a:p>
            <a:pPr algn="l" defTabSz="914400" eaLnBrk="1" hangingPunct="1" indent="-342900" latinLnBrk="0" lvl="0" marL="342900" marR="0" rtl="0">
              <a:lnSpc>
                <a:spcPct val="100000"/>
              </a:lnSpc>
              <a:spcBef>
                <a:spcPts val="0"/>
              </a:spcBef>
              <a:spcAft>
                <a:spcPts val="600"/>
              </a:spcAft>
              <a:buClrTx/>
              <a:buSzTx/>
              <a:buFont charset="2" panose="05050102010706020507" pitchFamily="18" typeface="Symbol"/>
              <a:buChar char=""/>
              <a:tabLst/>
              <a:defRPr/>
            </a:pPr>
            <a:r>
              <a:rPr b="0" baseline="0" cap="none" dirty="0" i="0" kern="1200" kumimoji="0" lang="en-US" noProof="0" normalizeH="0" spc="0" strike="noStrike" sz="2400" u="none">
                <a:ln>
                  <a:noFill/>
                </a:ln>
                <a:solidFill>
                  <a:srgbClr val="254992"/>
                </a:solidFill>
                <a:effectLst/>
                <a:uLnTx/>
                <a:uFillTx/>
                <a:latin charset="77" panose="020B0402020203020203" pitchFamily="34" typeface="Circe Light"/>
                <a:ea charset="0" panose="020B0306030504020204" pitchFamily="34" typeface="Open Sans Light"/>
                <a:cs charset="0" panose="020B0306030504020204" pitchFamily="34" typeface="Open Sans Light"/>
              </a:rPr>
              <a:t>College courses taken in the classroom, online, or by correspondence may be used to qualify for TOPS provided that they are determined to be equivalent courses and appear on the student’s official high school transcript</a:t>
            </a:r>
          </a:p>
        </p:txBody>
      </p:sp>
      <p:pic>
        <p:nvPicPr>
          <p:cNvPr id="13" name="Picture 2">
            <a:extLst>
              <a:ext uri="{FF2B5EF4-FFF2-40B4-BE49-F238E27FC236}">
                <a16:creationId xmlns:a16="http://schemas.microsoft.com/office/drawing/2014/main" id="{02665535-50BF-FAD0-7E2F-01B862371C25}"/>
              </a:ext>
            </a:extLst>
          </p:cNvPr>
          <p:cNvPicPr>
            <a:picLocks noChangeArrowheads="1" noChangeAspect="1"/>
          </p:cNvPicPr>
          <p:nvPr/>
        </p:nvPicPr>
        <p:blipFill>
          <a:blip cstate="email" r:embed="rId3">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idx="12" sz="quarter" type="sldNum"/>
          </p:nvPr>
        </p:nvSpPr>
        <p:spPr>
          <a:xfrm>
            <a:off x="9273435" y="6447155"/>
            <a:ext cx="2743200" cy="365125"/>
          </a:xfrm>
        </p:spPr>
        <p:txBody>
          <a:bodyPr numCol="1"/>
          <a:lstStyle/>
          <a:p>
            <a:pPr algn="r" defTabSz="914400" eaLnBrk="1" hangingPunct="1" indent="0" latinLnBrk="0" lvl="0" marL="0" marR="0" rtl="0">
              <a:lnSpc>
                <a:spcPct val="100000"/>
              </a:lnSpc>
              <a:spcBef>
                <a:spcPts val="0"/>
              </a:spcBef>
              <a:spcAft>
                <a:spcPts val="0"/>
              </a:spcAft>
              <a:buClrTx/>
              <a:buSzTx/>
              <a:buFontTx/>
              <a:buNone/>
              <a:tabLst/>
              <a:defRPr/>
            </a:pPr>
            <a:fld id="{D88C9D7A-CE64-B040-B9A2-1C7FA4025703}" type="slidenum">
              <a:rPr b="0" baseline="0" cap="none" i="0" kern="1200" kumimoji="0" lang="en-US" noProof="0" normalizeH="0" smtClean="0" spc="0" strike="noStrike" sz="1200" u="none">
                <a:ln>
                  <a:noFill/>
                </a:ln>
                <a:solidFill>
                  <a:srgbClr val="254992"/>
                </a:solidFill>
                <a:effectLst/>
                <a:uLnTx/>
                <a:uFillTx/>
                <a:latin charset="77" panose="020B0502020203020203" pitchFamily="34" typeface="Circe"/>
                <a:ea typeface="+mn-ea"/>
                <a:cs typeface="+mn-cs"/>
              </a:rPr>
              <a:pPr algn="r" defTabSz="914400" eaLnBrk="1" hangingPunct="1" indent="0" latinLnBrk="0" lvl="0" marL="0" marR="0" rtl="0">
                <a:lnSpc>
                  <a:spcPct val="100000"/>
                </a:lnSpc>
                <a:spcBef>
                  <a:spcPts val="0"/>
                </a:spcBef>
                <a:spcAft>
                  <a:spcPts val="0"/>
                </a:spcAft>
                <a:buClrTx/>
                <a:buSzTx/>
                <a:buFontTx/>
                <a:buNone/>
                <a:tabLst/>
                <a:defRPr/>
              </a:pPr>
              <a:t>15</a:t>
            </a:fld>
            <a:endParaRPr b="0" baseline="0" cap="none" dirty="0" i="0" kern="1200" kumimoji="0" lang="en-US" noProof="0" normalizeH="0" spc="0" strike="noStrike" sz="1200" u="none">
              <a:ln>
                <a:noFill/>
              </a:ln>
              <a:solidFill>
                <a:srgbClr val="254992"/>
              </a:solidFill>
              <a:effectLst/>
              <a:uLnTx/>
              <a:uFillTx/>
              <a:latin charset="77" panose="020B0502020203020203" pitchFamily="34" typeface="Circe"/>
              <a:ea typeface="+mn-ea"/>
              <a:cs typeface="+mn-cs"/>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sp>
        <p:nvSpPr>
          <p:cNvPr id="9" name="TextBox 8">
            <a:extLst>
              <a:ext uri="{FF2B5EF4-FFF2-40B4-BE49-F238E27FC236}">
                <a16:creationId xmlns:a16="http://schemas.microsoft.com/office/drawing/2014/main" id="{8FEA1281-3F35-BC02-72B6-F4E81D498809}"/>
              </a:ext>
            </a:extLst>
          </p:cNvPr>
          <p:cNvSpPr txBox="1"/>
          <p:nvPr/>
        </p:nvSpPr>
        <p:spPr>
          <a:xfrm>
            <a:off x="467194" y="415387"/>
            <a:ext cx="11257612" cy="646331"/>
          </a:xfrm>
          <a:prstGeom prst="rect">
            <a:avLst/>
          </a:prstGeom>
          <a:noFill/>
        </p:spPr>
        <p:txBody>
          <a:bodyPr numCol="1" rtlCol="0" wrap="square">
            <a:spAutoFit/>
          </a:bodyPr>
          <a:lstStyle/>
          <a:p>
            <a:pPr algn="ctr"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3600" u="none">
                <a:ln>
                  <a:noFill/>
                </a:ln>
                <a:solidFill>
                  <a:srgbClr val="2F5591"/>
                </a:solidFill>
                <a:effectLst/>
                <a:uLnTx/>
                <a:uFillTx/>
                <a:latin charset="0" panose="020B0402020203020203" pitchFamily="34" typeface="Circe Light"/>
                <a:ea charset="0" panose="020B0306030504020204" pitchFamily="34" typeface="Open Sans Light"/>
                <a:cs charset="0" panose="020B0306030504020204" pitchFamily="34" typeface="Open Sans Light"/>
              </a:rPr>
              <a:t>TOPS</a:t>
            </a:r>
            <a:r>
              <a:rPr b="0" baseline="0" cap="none" dirty="0" i="0" kern="1200" kumimoji="0" lang="en-US" noProof="0" normalizeH="0" spc="0" strike="noStrike" sz="3600" u="none">
                <a:ln>
                  <a:noFill/>
                </a:ln>
                <a:solidFill>
                  <a:srgbClr val="2F5591"/>
                </a:solidFill>
                <a:effectLst/>
                <a:uLnTx/>
                <a:uFillTx/>
                <a:latin charset="0" panose="020B0602020203020203" pitchFamily="34" typeface="Circe Bold"/>
                <a:ea charset="0" panose="020B0306030504020204" pitchFamily="34" typeface="Open Sans Light"/>
                <a:cs charset="0" panose="020B0306030504020204" pitchFamily="34" typeface="Open Sans Light"/>
              </a:rPr>
              <a:t> CORE CURRICULUM</a:t>
            </a:r>
            <a:endParaRPr b="0" baseline="0" cap="none" dirty="0" i="0" kern="1200" kumimoji="0" lang="en-US" noProof="0" normalizeH="0" spc="0" strike="noStrike" sz="4000" u="none">
              <a:ln>
                <a:noFill/>
              </a:ln>
              <a:solidFill>
                <a:prstClr val="white"/>
              </a:solidFill>
              <a:effectLst/>
              <a:uLnTx/>
              <a:uFillTx/>
              <a:latin charset="0" panose="020B0602020203020203" pitchFamily="34" typeface="Circe Bold"/>
              <a:ea charset="0" panose="020B0306030504020204" pitchFamily="34" typeface="Open Sans Light"/>
              <a:cs charset="0" panose="020B0306030504020204" pitchFamily="34" typeface="Open Sans Light"/>
            </a:endParaRPr>
          </a:p>
        </p:txBody>
      </p:sp>
    </p:spTree>
    <p:extLst>
      <p:ext uri="{BB962C8B-B14F-4D97-AF65-F5344CB8AC3E}">
        <p14:creationId xmlns:p14="http://schemas.microsoft.com/office/powerpoint/2010/main" val="30440840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descr="Best High Schools in the U.S. - US News" id="8194" name="Picture 2">
            <a:extLst>
              <a:ext uri="{FF2B5EF4-FFF2-40B4-BE49-F238E27FC236}">
                <a16:creationId xmlns:a16="http://schemas.microsoft.com/office/drawing/2014/main" id="{8803DAC6-8E60-CC30-859E-801063ED957A}"/>
              </a:ext>
            </a:extLst>
          </p:cNvPr>
          <p:cNvPicPr>
            <a:picLocks noChangeArrowheads="1" noChangeAspect="1"/>
          </p:cNvPicPr>
          <p:nvPr/>
        </p:nvPicPr>
        <p:blipFill rotWithShape="1">
          <a:blip r:embed="rId2">
            <a:extLst>
              <a:ext uri="{28A0092B-C50C-407E-A947-70E740481C1C}">
                <a14:useLocalDpi xmlns:a14="http://schemas.microsoft.com/office/drawing/2010/main" val="0"/>
              </a:ext>
            </a:extLst>
          </a:blip>
          <a:srcRect l="20599" r="10985"/>
          <a:stretch/>
        </p:blipFill>
        <p:spPr>
          <a:xfrm>
            <a:off x="0" y="1477098"/>
            <a:ext cx="4816545" cy="469191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791CE8D9-8E5F-FAF3-5E94-6A4C9AE848E7}"/>
              </a:ext>
            </a:extLst>
          </p:cNvPr>
          <p:cNvSpPr/>
          <p:nvPr/>
        </p:nvSpPr>
        <p:spPr>
          <a:xfrm>
            <a:off x="-2" y="1477096"/>
            <a:ext cx="4816547" cy="4691921"/>
          </a:xfrm>
          <a:prstGeom prst="rect">
            <a:avLst/>
          </a:prstGeom>
          <a:solidFill>
            <a:srgbClr val="2F559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dirty="0"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sp>
        <p:nvSpPr>
          <p:cNvPr id="12" name="TextBox 11">
            <a:extLst>
              <a:ext uri="{FF2B5EF4-FFF2-40B4-BE49-F238E27FC236}">
                <a16:creationId xmlns:a16="http://schemas.microsoft.com/office/drawing/2014/main" id="{3B136109-AFDB-385C-7916-C18E1AA7EE16}"/>
              </a:ext>
            </a:extLst>
          </p:cNvPr>
          <p:cNvSpPr txBox="1"/>
          <p:nvPr/>
        </p:nvSpPr>
        <p:spPr>
          <a:xfrm>
            <a:off x="4969565" y="1755238"/>
            <a:ext cx="7047070" cy="4124206"/>
          </a:xfrm>
          <a:prstGeom prst="rect">
            <a:avLst/>
          </a:prstGeom>
          <a:noFill/>
        </p:spPr>
        <p:txBody>
          <a:bodyPr numCol="1" rtlCol="0" wrap="square">
            <a:spAutoFit/>
          </a:bodyPr>
          <a:lstStyle/>
          <a:p>
            <a:pPr algn="l" defTabSz="914400" eaLnBrk="1" hangingPunct="1" indent="-342900" latinLnBrk="0" lvl="0" marL="342900" marR="0" rtl="0">
              <a:lnSpc>
                <a:spcPct val="100000"/>
              </a:lnSpc>
              <a:spcBef>
                <a:spcPts val="0"/>
              </a:spcBef>
              <a:spcAft>
                <a:spcPts val="600"/>
              </a:spcAft>
              <a:buClrTx/>
              <a:buSzTx/>
              <a:buFont charset="2" panose="05050102010706020507" pitchFamily="18" typeface="Symbol"/>
              <a:buChar char=""/>
              <a:tabLst/>
              <a:defRPr/>
            </a:pPr>
            <a:r>
              <a:rPr b="0" baseline="0" cap="none" dirty="0" i="0" kern="1200" kumimoji="0" lang="en-US" noProof="0" normalizeH="0" spc="0" strike="noStrike" sz="2800" u="none">
                <a:ln>
                  <a:noFill/>
                </a:ln>
                <a:solidFill>
                  <a:srgbClr val="254992"/>
                </a:solidFill>
                <a:effectLst/>
                <a:uLnTx/>
                <a:uFillTx/>
                <a:latin charset="77" panose="020B0402020203020203" pitchFamily="34" typeface="Circe Light"/>
                <a:ea charset="0" panose="020B0306030504020204" pitchFamily="34" typeface="Open Sans Light"/>
                <a:cs charset="0" panose="020B0306030504020204" pitchFamily="34" typeface="Open Sans Light"/>
              </a:rPr>
              <a:t>The TOPS core curriculum is for each year from the graduating class of 2026 through the graduating class of 2029.  </a:t>
            </a:r>
          </a:p>
          <a:p>
            <a:pPr algn="l" defTabSz="914400" eaLnBrk="1" hangingPunct="1" indent="-342900" latinLnBrk="0" lvl="0" marL="342900" marR="0" rtl="0">
              <a:lnSpc>
                <a:spcPct val="100000"/>
              </a:lnSpc>
              <a:spcBef>
                <a:spcPts val="0"/>
              </a:spcBef>
              <a:spcAft>
                <a:spcPts val="600"/>
              </a:spcAft>
              <a:buClrTx/>
              <a:buSzTx/>
              <a:buFont charset="2" panose="05050102010706020507" pitchFamily="18" typeface="Symbol"/>
              <a:buChar char=""/>
              <a:tabLst/>
              <a:defRPr/>
            </a:pPr>
            <a:r>
              <a:rPr b="0" baseline="0" cap="none" dirty="0" i="0" kern="1200" kumimoji="0" lang="en-US" noProof="0" normalizeH="0" spc="0" strike="noStrike" sz="2800" u="none">
                <a:ln>
                  <a:noFill/>
                </a:ln>
                <a:solidFill>
                  <a:srgbClr val="254992"/>
                </a:solidFill>
                <a:effectLst/>
                <a:uLnTx/>
                <a:uFillTx/>
                <a:latin charset="77" panose="020B0402020203020203" pitchFamily="34" typeface="Circe Light"/>
                <a:ea charset="0" panose="020B0306030504020204" pitchFamily="34" typeface="Open Sans Light"/>
                <a:cs charset="0" panose="020B0306030504020204" pitchFamily="34" typeface="Open Sans Light"/>
              </a:rPr>
              <a:t>Different requirements are applicable to each of these graduating classes.</a:t>
            </a:r>
          </a:p>
          <a:p>
            <a:pPr algn="l" defTabSz="914400" eaLnBrk="1" hangingPunct="1" indent="-342900" latinLnBrk="0" lvl="0" marL="342900" marR="0" rtl="0">
              <a:lnSpc>
                <a:spcPct val="100000"/>
              </a:lnSpc>
              <a:spcBef>
                <a:spcPts val="0"/>
              </a:spcBef>
              <a:spcAft>
                <a:spcPts val="600"/>
              </a:spcAft>
              <a:buClrTx/>
              <a:buSzTx/>
              <a:buFont charset="2" panose="05050102010706020507" pitchFamily="18" typeface="Symbol"/>
              <a:buChar char=""/>
              <a:tabLst/>
              <a:defRPr/>
            </a:pPr>
            <a:r>
              <a:rPr dirty="0" lang="en-US" sz="2800">
                <a:solidFill>
                  <a:srgbClr val="254992"/>
                </a:solidFill>
                <a:latin charset="77" panose="020B0402020203020203" pitchFamily="34" typeface="Circe Light"/>
                <a:ea charset="0" panose="020B0306030504020204" pitchFamily="34" typeface="Open Sans Light"/>
                <a:cs charset="0" panose="020B0306030504020204" pitchFamily="34" typeface="Open Sans Light"/>
              </a:rPr>
              <a:t>Please check the LOSFA website at mylosfa.la.gov for detailed information on the core curriculum required for each graduating class.</a:t>
            </a:r>
            <a:endParaRPr b="0" baseline="0" cap="none" dirty="0" i="0" kern="1200" kumimoji="0" lang="en-US" noProof="0" normalizeH="0" spc="0" strike="noStrike" sz="2800" u="none">
              <a:ln>
                <a:noFill/>
              </a:ln>
              <a:solidFill>
                <a:srgbClr val="254992"/>
              </a:solidFill>
              <a:effectLst/>
              <a:uLnTx/>
              <a:uFillTx/>
              <a:latin charset="77" panose="020B0402020203020203" pitchFamily="34" typeface="Circe Light"/>
              <a:ea charset="0" panose="020B0306030504020204" pitchFamily="34" typeface="Open Sans Light"/>
              <a:cs charset="0" panose="020B0306030504020204" pitchFamily="34" typeface="Open Sans Light"/>
            </a:endParaRPr>
          </a:p>
        </p:txBody>
      </p:sp>
      <p:pic>
        <p:nvPicPr>
          <p:cNvPr id="13" name="Picture 2">
            <a:extLst>
              <a:ext uri="{FF2B5EF4-FFF2-40B4-BE49-F238E27FC236}">
                <a16:creationId xmlns:a16="http://schemas.microsoft.com/office/drawing/2014/main" id="{02665535-50BF-FAD0-7E2F-01B862371C25}"/>
              </a:ext>
            </a:extLst>
          </p:cNvPr>
          <p:cNvPicPr>
            <a:picLocks noChangeArrowheads="1" noChangeAspect="1"/>
          </p:cNvPicPr>
          <p:nvPr/>
        </p:nvPicPr>
        <p:blipFill>
          <a:blip cstate="email" r:embed="rId3">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idx="12" sz="quarter" type="sldNum"/>
          </p:nvPr>
        </p:nvSpPr>
        <p:spPr>
          <a:xfrm>
            <a:off x="9273435" y="6447155"/>
            <a:ext cx="2743200" cy="365125"/>
          </a:xfrm>
        </p:spPr>
        <p:txBody>
          <a:bodyPr numCol="1"/>
          <a:lstStyle/>
          <a:p>
            <a:pPr algn="r" defTabSz="914400" eaLnBrk="1" hangingPunct="1" indent="0" latinLnBrk="0" lvl="0" marL="0" marR="0" rtl="0">
              <a:lnSpc>
                <a:spcPct val="100000"/>
              </a:lnSpc>
              <a:spcBef>
                <a:spcPts val="0"/>
              </a:spcBef>
              <a:spcAft>
                <a:spcPts val="0"/>
              </a:spcAft>
              <a:buClrTx/>
              <a:buSzTx/>
              <a:buFontTx/>
              <a:buNone/>
              <a:tabLst/>
              <a:defRPr/>
            </a:pPr>
            <a:fld id="{D88C9D7A-CE64-B040-B9A2-1C7FA4025703}" type="slidenum">
              <a:rPr b="0" baseline="0" cap="none" i="0" kern="1200" kumimoji="0" lang="en-US" noProof="0" normalizeH="0" smtClean="0" spc="0" strike="noStrike" sz="1200" u="none">
                <a:ln>
                  <a:noFill/>
                </a:ln>
                <a:solidFill>
                  <a:srgbClr val="254992"/>
                </a:solidFill>
                <a:effectLst/>
                <a:uLnTx/>
                <a:uFillTx/>
                <a:latin charset="77" panose="020B0502020203020203" pitchFamily="34" typeface="Circe"/>
                <a:ea typeface="+mn-ea"/>
                <a:cs typeface="+mn-cs"/>
              </a:rPr>
              <a:pPr algn="r" defTabSz="914400" eaLnBrk="1" hangingPunct="1" indent="0" latinLnBrk="0" lvl="0" marL="0" marR="0" rtl="0">
                <a:lnSpc>
                  <a:spcPct val="100000"/>
                </a:lnSpc>
                <a:spcBef>
                  <a:spcPts val="0"/>
                </a:spcBef>
                <a:spcAft>
                  <a:spcPts val="0"/>
                </a:spcAft>
                <a:buClrTx/>
                <a:buSzTx/>
                <a:buFontTx/>
                <a:buNone/>
                <a:tabLst/>
                <a:defRPr/>
              </a:pPr>
              <a:t>16</a:t>
            </a:fld>
            <a:endParaRPr b="0" baseline="0" cap="none" dirty="0" i="0" kern="1200" kumimoji="0" lang="en-US" noProof="0" normalizeH="0" spc="0" strike="noStrike" sz="1200" u="none">
              <a:ln>
                <a:noFill/>
              </a:ln>
              <a:solidFill>
                <a:srgbClr val="254992"/>
              </a:solidFill>
              <a:effectLst/>
              <a:uLnTx/>
              <a:uFillTx/>
              <a:latin charset="77" panose="020B0502020203020203" pitchFamily="34" typeface="Circe"/>
              <a:ea typeface="+mn-ea"/>
              <a:cs typeface="+mn-cs"/>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sp>
        <p:nvSpPr>
          <p:cNvPr id="9" name="TextBox 8">
            <a:extLst>
              <a:ext uri="{FF2B5EF4-FFF2-40B4-BE49-F238E27FC236}">
                <a16:creationId xmlns:a16="http://schemas.microsoft.com/office/drawing/2014/main" id="{8FEA1281-3F35-BC02-72B6-F4E81D498809}"/>
              </a:ext>
            </a:extLst>
          </p:cNvPr>
          <p:cNvSpPr txBox="1"/>
          <p:nvPr/>
        </p:nvSpPr>
        <p:spPr>
          <a:xfrm>
            <a:off x="467194" y="415387"/>
            <a:ext cx="11257612" cy="646331"/>
          </a:xfrm>
          <a:prstGeom prst="rect">
            <a:avLst/>
          </a:prstGeom>
          <a:noFill/>
        </p:spPr>
        <p:txBody>
          <a:bodyPr numCol="1" rtlCol="0" wrap="square">
            <a:spAutoFit/>
          </a:bodyPr>
          <a:lstStyle/>
          <a:p>
            <a:pPr algn="ctr"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3600" u="none">
                <a:ln>
                  <a:noFill/>
                </a:ln>
                <a:solidFill>
                  <a:srgbClr val="2F5591"/>
                </a:solidFill>
                <a:effectLst/>
                <a:uLnTx/>
                <a:uFillTx/>
                <a:latin charset="0" panose="020B0402020203020203" pitchFamily="34" typeface="Circe Light"/>
                <a:ea charset="0" panose="020B0306030504020204" pitchFamily="34" typeface="Open Sans Light"/>
                <a:cs charset="0" panose="020B0306030504020204" pitchFamily="34" typeface="Open Sans Light"/>
              </a:rPr>
              <a:t>TOPS</a:t>
            </a:r>
            <a:r>
              <a:rPr b="0" baseline="0" cap="none" dirty="0" i="0" kern="1200" kumimoji="0" lang="en-US" noProof="0" normalizeH="0" spc="0" strike="noStrike" sz="3600" u="none">
                <a:ln>
                  <a:noFill/>
                </a:ln>
                <a:solidFill>
                  <a:srgbClr val="2F5591"/>
                </a:solidFill>
                <a:effectLst/>
                <a:uLnTx/>
                <a:uFillTx/>
                <a:latin charset="0" panose="020B0602020203020203" pitchFamily="34" typeface="Circe Bold"/>
                <a:ea charset="0" panose="020B0306030504020204" pitchFamily="34" typeface="Open Sans Light"/>
                <a:cs charset="0" panose="020B0306030504020204" pitchFamily="34" typeface="Open Sans Light"/>
              </a:rPr>
              <a:t> CORE CURRICULUM</a:t>
            </a:r>
            <a:endParaRPr b="0" baseline="0" cap="none" dirty="0" i="0" kern="1200" kumimoji="0" lang="en-US" noProof="0" normalizeH="0" spc="0" strike="noStrike" sz="4000" u="none">
              <a:ln>
                <a:noFill/>
              </a:ln>
              <a:solidFill>
                <a:prstClr val="white"/>
              </a:solidFill>
              <a:effectLst/>
              <a:uLnTx/>
              <a:uFillTx/>
              <a:latin charset="0" panose="020B0602020203020203" pitchFamily="34" typeface="Circe Bold"/>
              <a:ea charset="0" panose="020B0306030504020204" pitchFamily="34" typeface="Open Sans Light"/>
              <a:cs charset="0" panose="020B0306030504020204" pitchFamily="34" typeface="Open Sans Light"/>
            </a:endParaRPr>
          </a:p>
        </p:txBody>
      </p:sp>
    </p:spTree>
    <p:extLst>
      <p:ext uri="{BB962C8B-B14F-4D97-AF65-F5344CB8AC3E}">
        <p14:creationId xmlns:p14="http://schemas.microsoft.com/office/powerpoint/2010/main" val="27364955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16C72CC-64F5-4D97-3A24-AB1286B63692}"/>
              </a:ext>
            </a:extLst>
          </p:cNvPr>
          <p:cNvPicPr>
            <a:picLocks noChangeAspect="1"/>
          </p:cNvPicPr>
          <p:nvPr/>
        </p:nvPicPr>
        <p:blipFill rotWithShape="1">
          <a:blip r:embed="rId2"/>
          <a:srcRect b="22994" l="1384" t="20576"/>
          <a:stretch/>
        </p:blipFill>
        <p:spPr>
          <a:xfrm>
            <a:off x="-611" y="0"/>
            <a:ext cx="11307392" cy="6169026"/>
          </a:xfrm>
          <a:prstGeom prst="rect">
            <a:avLst/>
          </a:prstGeom>
        </p:spPr>
      </p:pic>
      <p:sp>
        <p:nvSpPr>
          <p:cNvPr id="22" name="Rectangle 21">
            <a:extLst>
              <a:ext uri="{FF2B5EF4-FFF2-40B4-BE49-F238E27FC236}">
                <a16:creationId xmlns:a16="http://schemas.microsoft.com/office/drawing/2014/main" id="{36BDF8EC-1A6C-DEFE-4317-7CB823863C10}"/>
              </a:ext>
            </a:extLst>
          </p:cNvPr>
          <p:cNvSpPr/>
          <p:nvPr/>
        </p:nvSpPr>
        <p:spPr>
          <a:xfrm>
            <a:off x="1" y="0"/>
            <a:ext cx="12191389" cy="6287589"/>
          </a:xfrm>
          <a:prstGeom prst="rect">
            <a:avLst/>
          </a:prstGeom>
          <a:solidFill>
            <a:srgbClr val="2F559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dirty="0"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grpSp>
        <p:nvGrpSpPr>
          <p:cNvPr id="23" name="Group 22">
            <a:extLst>
              <a:ext uri="{FF2B5EF4-FFF2-40B4-BE49-F238E27FC236}">
                <a16:creationId xmlns:a16="http://schemas.microsoft.com/office/drawing/2014/main" id="{CC57C176-D303-139A-D19E-2F95CFA9C302}"/>
              </a:ext>
            </a:extLst>
          </p:cNvPr>
          <p:cNvGrpSpPr/>
          <p:nvPr/>
        </p:nvGrpSpPr>
        <p:grpSpPr>
          <a:xfrm>
            <a:off x="0" y="6287589"/>
            <a:ext cx="12191391" cy="570411"/>
            <a:chOff x="0" y="6287589"/>
            <a:chExt cx="12222614" cy="570411"/>
          </a:xfrm>
        </p:grpSpPr>
        <p:sp>
          <p:nvSpPr>
            <p:cNvPr id="24" name="Rectangle 23">
              <a:extLst>
                <a:ext uri="{FF2B5EF4-FFF2-40B4-BE49-F238E27FC236}">
                  <a16:creationId xmlns:a16="http://schemas.microsoft.com/office/drawing/2014/main" id="{75703F18-C06E-4646-E541-28F263452B38}"/>
                </a:ext>
              </a:extLst>
            </p:cNvPr>
            <p:cNvSpPr/>
            <p:nvPr/>
          </p:nvSpPr>
          <p:spPr>
            <a:xfrm>
              <a:off x="0" y="6287589"/>
              <a:ext cx="12222614" cy="570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dirty="0"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pic>
          <p:nvPicPr>
            <p:cNvPr id="25" name="Picture 24">
              <a:extLst>
                <a:ext uri="{FF2B5EF4-FFF2-40B4-BE49-F238E27FC236}">
                  <a16:creationId xmlns:a16="http://schemas.microsoft.com/office/drawing/2014/main" id="{B48814B2-88AF-264E-FFD5-D0986B6D5E29}"/>
                </a:ext>
              </a:extLst>
            </p:cNvPr>
            <p:cNvPicPr>
              <a:picLocks noChangeAspect="1"/>
            </p:cNvPicPr>
            <p:nvPr/>
          </p:nvPicPr>
          <p:blipFill>
            <a:blip cstate="email" r:embed="rId3">
              <a:extLst>
                <a:ext uri="{28A0092B-C50C-407E-A947-70E740481C1C}">
                  <a14:useLocalDpi xmlns:a14="http://schemas.microsoft.com/office/drawing/2010/main"/>
                </a:ext>
              </a:extLst>
            </a:blip>
            <a:stretch>
              <a:fillRect/>
            </a:stretch>
          </p:blipFill>
          <p:spPr>
            <a:xfrm>
              <a:off x="99617" y="6317058"/>
              <a:ext cx="2030438" cy="540942"/>
            </a:xfrm>
            <a:prstGeom prst="rect">
              <a:avLst/>
            </a:prstGeom>
          </p:spPr>
        </p:pic>
      </p:grpSp>
      <p:pic>
        <p:nvPicPr>
          <p:cNvPr id="26" name="Picture 2">
            <a:extLst>
              <a:ext uri="{FF2B5EF4-FFF2-40B4-BE49-F238E27FC236}">
                <a16:creationId xmlns:a16="http://schemas.microsoft.com/office/drawing/2014/main" id="{6C61B928-39A1-8BC9-EF55-83B56150D08C}"/>
              </a:ext>
            </a:extLst>
          </p:cNvPr>
          <p:cNvPicPr>
            <a:picLocks noChangeArrowheads="1" noChangeAspect="1"/>
          </p:cNvPicPr>
          <p:nvPr/>
        </p:nvPicPr>
        <p:blipFill>
          <a:blip cstate="email" r:embed="rId4">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27" name="Slide Number Placeholder 1">
            <a:extLst>
              <a:ext uri="{FF2B5EF4-FFF2-40B4-BE49-F238E27FC236}">
                <a16:creationId xmlns:a16="http://schemas.microsoft.com/office/drawing/2014/main" id="{E694FE3E-C2EB-A778-DD06-91BD445D3D2A}"/>
              </a:ext>
            </a:extLst>
          </p:cNvPr>
          <p:cNvSpPr>
            <a:spLocks noGrp="1"/>
          </p:cNvSpPr>
          <p:nvPr>
            <p:ph idx="12" sz="quarter" type="sldNum"/>
          </p:nvPr>
        </p:nvSpPr>
        <p:spPr>
          <a:xfrm>
            <a:off x="9273435" y="6447155"/>
            <a:ext cx="2743200" cy="365125"/>
          </a:xfrm>
        </p:spPr>
        <p:txBody>
          <a:bodyPr numCol="1"/>
          <a:lstStyle/>
          <a:p>
            <a:pPr algn="r" defTabSz="914400" eaLnBrk="1" hangingPunct="1" indent="0" latinLnBrk="0" lvl="0" marL="0" marR="0" rtl="0">
              <a:lnSpc>
                <a:spcPct val="100000"/>
              </a:lnSpc>
              <a:spcBef>
                <a:spcPts val="0"/>
              </a:spcBef>
              <a:spcAft>
                <a:spcPts val="0"/>
              </a:spcAft>
              <a:buClrTx/>
              <a:buSzTx/>
              <a:buFontTx/>
              <a:buNone/>
              <a:tabLst/>
              <a:defRPr/>
            </a:pPr>
            <a:fld id="{D88C9D7A-CE64-B040-B9A2-1C7FA4025703}" type="slidenum">
              <a:rPr b="0" baseline="0" cap="none" i="0" kern="1200" kumimoji="0" lang="en-US" noProof="0" normalizeH="0" smtClean="0" spc="0" strike="noStrike" sz="1200" u="none">
                <a:ln>
                  <a:noFill/>
                </a:ln>
                <a:solidFill>
                  <a:srgbClr val="254992"/>
                </a:solidFill>
                <a:effectLst/>
                <a:uLnTx/>
                <a:uFillTx/>
                <a:latin charset="77" panose="020B0502020203020203" pitchFamily="34" typeface="Circe"/>
                <a:ea typeface="+mn-ea"/>
                <a:cs typeface="+mn-cs"/>
              </a:rPr>
              <a:pPr algn="r" defTabSz="914400" eaLnBrk="1" hangingPunct="1" indent="0" latinLnBrk="0" lvl="0" marL="0" marR="0" rtl="0">
                <a:lnSpc>
                  <a:spcPct val="100000"/>
                </a:lnSpc>
                <a:spcBef>
                  <a:spcPts val="0"/>
                </a:spcBef>
                <a:spcAft>
                  <a:spcPts val="0"/>
                </a:spcAft>
                <a:buClrTx/>
                <a:buSzTx/>
                <a:buFontTx/>
                <a:buNone/>
                <a:tabLst/>
                <a:defRPr/>
              </a:pPr>
              <a:t>17</a:t>
            </a:fld>
            <a:endParaRPr b="0" baseline="0" cap="none" dirty="0" i="0" kern="1200" kumimoji="0" lang="en-US" noProof="0" normalizeH="0" spc="0" strike="noStrike" sz="1200" u="none">
              <a:ln>
                <a:noFill/>
              </a:ln>
              <a:solidFill>
                <a:srgbClr val="254992"/>
              </a:solidFill>
              <a:effectLst/>
              <a:uLnTx/>
              <a:uFillTx/>
              <a:latin charset="77" panose="020B0502020203020203" pitchFamily="34" typeface="Circe"/>
              <a:ea typeface="+mn-ea"/>
              <a:cs typeface="+mn-cs"/>
            </a:endParaRPr>
          </a:p>
        </p:txBody>
      </p:sp>
      <p:sp>
        <p:nvSpPr>
          <p:cNvPr id="28" name="TextBox 27">
            <a:extLst>
              <a:ext uri="{FF2B5EF4-FFF2-40B4-BE49-F238E27FC236}">
                <a16:creationId xmlns:a16="http://schemas.microsoft.com/office/drawing/2014/main" id="{51B48F3E-9C2E-4E39-CC9E-0EB55B486ED9}"/>
              </a:ext>
            </a:extLst>
          </p:cNvPr>
          <p:cNvSpPr txBox="1"/>
          <p:nvPr/>
        </p:nvSpPr>
        <p:spPr>
          <a:xfrm>
            <a:off x="1" y="2498290"/>
            <a:ext cx="12191999" cy="1200329"/>
          </a:xfrm>
          <a:prstGeom prst="rect">
            <a:avLst/>
          </a:prstGeom>
          <a:noFill/>
        </p:spPr>
        <p:txBody>
          <a:bodyPr numCol="1" rtlCol="0" wrap="square">
            <a:spAutoFit/>
          </a:bodyPr>
          <a:lstStyle/>
          <a:p>
            <a:pPr algn="ctr"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7200" u="none">
                <a:ln>
                  <a:noFill/>
                </a:ln>
                <a:solidFill>
                  <a:prstClr val="white"/>
                </a:solidFill>
                <a:effectLst/>
                <a:uLnTx/>
                <a:uFillTx/>
                <a:latin charset="0" panose="020B0602020203020203" pitchFamily="34" typeface="Circe Bold"/>
                <a:ea charset="0" panose="020B0306030504020204" pitchFamily="34" typeface="Open Sans Light"/>
                <a:cs charset="0" panose="020B0306030504020204" pitchFamily="34" typeface="Open Sans Light"/>
              </a:rPr>
              <a:t>CORE CURRICULUM</a:t>
            </a:r>
            <a:endParaRPr b="0" baseline="0" cap="none" dirty="0" i="0" kern="1200" kumimoji="0" lang="en-US" noProof="0" normalizeH="0" spc="0" strike="noStrike" sz="7200" u="none">
              <a:ln>
                <a:noFill/>
              </a:ln>
              <a:solidFill>
                <a:srgbClr val="FFCE2C"/>
              </a:solidFill>
              <a:effectLst/>
              <a:uLnTx/>
              <a:uFillTx/>
              <a:latin charset="0" panose="020B0602020203020203" pitchFamily="34" typeface="Circe Bold"/>
              <a:ea charset="0" panose="020B0306030504020204" pitchFamily="34" typeface="Open Sans Light"/>
              <a:cs charset="0" panose="020B0306030504020204" pitchFamily="34" typeface="Open Sans Light"/>
            </a:endParaRPr>
          </a:p>
        </p:txBody>
      </p:sp>
      <p:sp>
        <p:nvSpPr>
          <p:cNvPr id="29" name="Rectangle 28">
            <a:extLst>
              <a:ext uri="{FF2B5EF4-FFF2-40B4-BE49-F238E27FC236}">
                <a16:creationId xmlns:a16="http://schemas.microsoft.com/office/drawing/2014/main" id="{F30632B4-8CBB-483A-DB74-DA3A9F9D8020}"/>
              </a:ext>
            </a:extLst>
          </p:cNvPr>
          <p:cNvSpPr/>
          <p:nvPr/>
        </p:nvSpPr>
        <p:spPr>
          <a:xfrm>
            <a:off x="1539551" y="2327564"/>
            <a:ext cx="9097347" cy="1366217"/>
          </a:xfrm>
          <a:prstGeom prst="rect">
            <a:avLst/>
          </a:prstGeom>
          <a:noFill/>
          <a:ln w="28575">
            <a:solidFill>
              <a:srgbClr val="FFCE2C"/>
            </a:solid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dirty="0"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sp>
        <p:nvSpPr>
          <p:cNvPr id="30" name="TextBox 29">
            <a:extLst>
              <a:ext uri="{FF2B5EF4-FFF2-40B4-BE49-F238E27FC236}">
                <a16:creationId xmlns:a16="http://schemas.microsoft.com/office/drawing/2014/main" id="{C341639B-0BD7-96A2-A4B8-A9CD70BADC52}"/>
              </a:ext>
            </a:extLst>
          </p:cNvPr>
          <p:cNvSpPr txBox="1"/>
          <p:nvPr/>
        </p:nvSpPr>
        <p:spPr>
          <a:xfrm>
            <a:off x="1539552" y="3749656"/>
            <a:ext cx="9097346" cy="769441"/>
          </a:xfrm>
          <a:prstGeom prst="rect">
            <a:avLst/>
          </a:prstGeom>
          <a:noFill/>
        </p:spPr>
        <p:txBody>
          <a:bodyPr numCol="1" wrap="square">
            <a:spAutoFit/>
          </a:bodyPr>
          <a:lstStyle/>
          <a:p>
            <a:pPr algn="ctr"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2200" u="none">
                <a:ln>
                  <a:noFill/>
                </a:ln>
                <a:solidFill>
                  <a:srgbClr val="F9E21B"/>
                </a:solidFill>
                <a:effectLst/>
                <a:uLnTx/>
                <a:uFillTx/>
                <a:latin charset="0" panose="020B0402020203020203" pitchFamily="34" typeface="Circe Light"/>
                <a:ea charset="0" panose="020B0306030504020204" pitchFamily="34" typeface="Open Sans Light"/>
                <a:cs charset="0" panose="020B0306030504020204" pitchFamily="34" typeface="Open Sans Light"/>
              </a:rPr>
              <a:t>TOPS OPPORTUNITY, PERFORMANCE, HONORS, AND EXCELLENCE FOR GRADUATES OF 2018-2026</a:t>
            </a:r>
            <a:endParaRPr b="0" baseline="0" cap="none" dirty="0" i="0" kern="1200" kumimoji="0" lang="en-US" noProof="0" normalizeH="0" spc="0" strike="noStrike" sz="2200" u="none">
              <a:ln>
                <a:noFill/>
              </a:ln>
              <a:solidFill>
                <a:srgbClr val="F9E21B"/>
              </a:solidFill>
              <a:effectLst/>
              <a:uLnTx/>
              <a:uFillTx/>
              <a:latin panose="020F0502020204030204" typeface="Calibri"/>
              <a:ea typeface="+mn-ea"/>
              <a:cs typeface="+mn-cs"/>
            </a:endParaRPr>
          </a:p>
        </p:txBody>
      </p:sp>
    </p:spTree>
    <p:extLst>
      <p:ext uri="{BB962C8B-B14F-4D97-AF65-F5344CB8AC3E}">
        <p14:creationId xmlns:p14="http://schemas.microsoft.com/office/powerpoint/2010/main" val="28209867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02665535-50BF-FAD0-7E2F-01B862371C25}"/>
              </a:ext>
            </a:extLst>
          </p:cNvPr>
          <p:cNvPicPr>
            <a:picLocks noChangeArrowheads="1" noChangeAspect="1"/>
          </p:cNvPicPr>
          <p:nvPr/>
        </p:nvPicPr>
        <p:blipFill>
          <a:blip cstate="email" r:embed="rId2">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idx="12" sz="quarter" type="sldNum"/>
          </p:nvPr>
        </p:nvSpPr>
        <p:spPr>
          <a:xfrm>
            <a:off x="9273435" y="6447155"/>
            <a:ext cx="2743200" cy="365125"/>
          </a:xfrm>
        </p:spPr>
        <p:txBody>
          <a:bodyPr numCol="1"/>
          <a:lstStyle/>
          <a:p>
            <a:pPr algn="r" defTabSz="914400" eaLnBrk="1" hangingPunct="1" indent="0" latinLnBrk="0" lvl="0" marL="0" marR="0" rtl="0">
              <a:lnSpc>
                <a:spcPct val="100000"/>
              </a:lnSpc>
              <a:spcBef>
                <a:spcPts val="0"/>
              </a:spcBef>
              <a:spcAft>
                <a:spcPts val="0"/>
              </a:spcAft>
              <a:buClrTx/>
              <a:buSzTx/>
              <a:buFontTx/>
              <a:buNone/>
              <a:tabLst/>
              <a:defRPr/>
            </a:pPr>
            <a:fld id="{D88C9D7A-CE64-B040-B9A2-1C7FA4025703}" type="slidenum">
              <a:rPr b="0" baseline="0" cap="none" i="0" kern="1200" kumimoji="0" lang="en-US" noProof="0" normalizeH="0" smtClean="0" spc="0" strike="noStrike" sz="1200" u="none">
                <a:ln>
                  <a:noFill/>
                </a:ln>
                <a:solidFill>
                  <a:srgbClr val="254992"/>
                </a:solidFill>
                <a:effectLst/>
                <a:uLnTx/>
                <a:uFillTx/>
                <a:latin charset="77" panose="020B0502020203020203" pitchFamily="34" typeface="Circe"/>
                <a:ea typeface="+mn-ea"/>
                <a:cs typeface="+mn-cs"/>
              </a:rPr>
              <a:pPr algn="r" defTabSz="914400" eaLnBrk="1" hangingPunct="1" indent="0" latinLnBrk="0" lvl="0" marL="0" marR="0" rtl="0">
                <a:lnSpc>
                  <a:spcPct val="100000"/>
                </a:lnSpc>
                <a:spcBef>
                  <a:spcPts val="0"/>
                </a:spcBef>
                <a:spcAft>
                  <a:spcPts val="0"/>
                </a:spcAft>
                <a:buClrTx/>
                <a:buSzTx/>
                <a:buFontTx/>
                <a:buNone/>
                <a:tabLst/>
                <a:defRPr/>
              </a:pPr>
              <a:t>18</a:t>
            </a:fld>
            <a:endParaRPr b="0" baseline="0" cap="none" dirty="0" i="0" kern="1200" kumimoji="0" lang="en-US" noProof="0" normalizeH="0" spc="0" strike="noStrike" sz="1200" u="none">
              <a:ln>
                <a:noFill/>
              </a:ln>
              <a:solidFill>
                <a:srgbClr val="254992"/>
              </a:solidFill>
              <a:effectLst/>
              <a:uLnTx/>
              <a:uFillTx/>
              <a:latin charset="77" panose="020B0502020203020203" pitchFamily="34" typeface="Circe"/>
              <a:ea typeface="+mn-ea"/>
              <a:cs typeface="+mn-cs"/>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1800" u="none">
                <a:ln>
                  <a:noFill/>
                </a:ln>
                <a:solidFill>
                  <a:prstClr val="white"/>
                </a:solidFill>
                <a:effectLst/>
                <a:uLnTx/>
                <a:uFillTx/>
                <a:latin panose="020F0502020204030204" typeface="Calibri"/>
                <a:ea typeface="+mn-ea"/>
                <a:cs typeface="+mn-cs"/>
              </a:rPr>
              <a:t>, </a:t>
            </a:r>
          </a:p>
        </p:txBody>
      </p:sp>
      <p:sp>
        <p:nvSpPr>
          <p:cNvPr id="16" name="TextBox 15">
            <a:extLst>
              <a:ext uri="{FF2B5EF4-FFF2-40B4-BE49-F238E27FC236}">
                <a16:creationId xmlns:a16="http://schemas.microsoft.com/office/drawing/2014/main" id="{E4198034-8195-EEF1-2329-2FC6B0B96893}"/>
              </a:ext>
            </a:extLst>
          </p:cNvPr>
          <p:cNvSpPr txBox="1"/>
          <p:nvPr/>
        </p:nvSpPr>
        <p:spPr>
          <a:xfrm>
            <a:off x="1" y="198099"/>
            <a:ext cx="12191999" cy="1200329"/>
          </a:xfrm>
          <a:prstGeom prst="rect">
            <a:avLst/>
          </a:prstGeom>
          <a:noFill/>
        </p:spPr>
        <p:txBody>
          <a:bodyPr numCol="1" rtlCol="0" wrap="square">
            <a:spAutoFit/>
          </a:bodyPr>
          <a:lstStyle/>
          <a:p>
            <a:pPr algn="ctr"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3600" u="none">
                <a:ln>
                  <a:noFill/>
                </a:ln>
                <a:solidFill>
                  <a:srgbClr val="2F5591"/>
                </a:solidFill>
                <a:effectLst/>
                <a:uLnTx/>
                <a:uFillTx/>
                <a:latin charset="0" panose="020B0402020203020203" pitchFamily="34" typeface="Circe Light"/>
                <a:ea charset="0" panose="020B0306030504020204" pitchFamily="34" typeface="Open Sans Light"/>
                <a:cs charset="0" panose="020B0306030504020204" pitchFamily="34" typeface="Open Sans Light"/>
              </a:rPr>
              <a:t>TOPS OPPORTUNITY, PERFORMANCE, HONORS, AND EXCELLENCE </a:t>
            </a:r>
            <a:r>
              <a:rPr b="0" baseline="0" cap="none" dirty="0" i="0" kern="1200" kumimoji="0" lang="en-US" noProof="0" normalizeH="0" spc="0" strike="noStrike" sz="3600" u="none">
                <a:ln>
                  <a:noFill/>
                </a:ln>
                <a:solidFill>
                  <a:srgbClr val="2F5591"/>
                </a:solidFill>
                <a:effectLst/>
                <a:uLnTx/>
                <a:uFillTx/>
                <a:latin charset="0" panose="020B0602020203020203" pitchFamily="34" typeface="Circe Bold"/>
                <a:ea charset="0" panose="020B0306030504020204" pitchFamily="34" typeface="Open Sans Light"/>
                <a:cs charset="0" panose="020B0306030504020204" pitchFamily="34" typeface="Open Sans Light"/>
              </a:rPr>
              <a:t>CORE CURRICULUM</a:t>
            </a:r>
            <a:endParaRPr b="0" baseline="0" cap="none" dirty="0" i="0" kern="1200" kumimoji="0" lang="en-US" noProof="0" normalizeH="0" spc="0" strike="noStrike" sz="3600" u="none">
              <a:ln>
                <a:noFill/>
              </a:ln>
              <a:solidFill>
                <a:prstClr val="white"/>
              </a:solidFill>
              <a:effectLst/>
              <a:uLnTx/>
              <a:uFillTx/>
              <a:latin charset="0" panose="020B0602020203020203" pitchFamily="34" typeface="Circe Bold"/>
              <a:ea charset="0" panose="020B0306030504020204" pitchFamily="34" typeface="Open Sans Light"/>
              <a:cs charset="0" panose="020B0306030504020204" pitchFamily="34" typeface="Open Sans Light"/>
            </a:endParaRPr>
          </a:p>
        </p:txBody>
      </p:sp>
      <p:graphicFrame>
        <p:nvGraphicFramePr>
          <p:cNvPr id="7" name="Content Placeholder 4">
            <a:extLst>
              <a:ext uri="{FF2B5EF4-FFF2-40B4-BE49-F238E27FC236}">
                <a16:creationId xmlns:a16="http://schemas.microsoft.com/office/drawing/2014/main" id="{5333244B-FDFC-D8A4-3FBB-D701D79F1BAA}"/>
              </a:ext>
            </a:extLst>
          </p:cNvPr>
          <p:cNvGraphicFramePr>
            <a:graphicFrameLocks noGrp="1"/>
          </p:cNvGraphicFramePr>
          <p:nvPr>
            <p:ph idx="1"/>
          </p:nvPr>
        </p:nvGraphicFramePr>
        <p:xfrm>
          <a:off x="838200" y="2259699"/>
          <a:ext cx="10515600" cy="3642360"/>
        </p:xfrm>
        <a:graphic>
          <a:graphicData uri="http://schemas.openxmlformats.org/drawingml/2006/table">
            <a:tbl>
              <a:tblPr bandRow="1" firstRow="1">
                <a:tableStyleId>{5C22544A-7EE6-4342-B048-85BDC9FD1C3A}</a:tableStyleId>
              </a:tblPr>
              <a:tblGrid>
                <a:gridCol w="5257800">
                  <a:extLst>
                    <a:ext uri="{9D8B030D-6E8A-4147-A177-3AD203B41FA5}">
                      <a16:colId xmlns:a16="http://schemas.microsoft.com/office/drawing/2014/main" val="20000"/>
                    </a:ext>
                  </a:extLst>
                </a:gridCol>
                <a:gridCol w="5257800">
                  <a:extLst>
                    <a:ext uri="{9D8B030D-6E8A-4147-A177-3AD203B41FA5}">
                      <a16:colId xmlns:a16="http://schemas.microsoft.com/office/drawing/2014/main" val="20001"/>
                    </a:ext>
                  </a:extLst>
                </a:gridCol>
              </a:tblGrid>
              <a:tr h="457200">
                <a:tc>
                  <a:txBody>
                    <a:bodyPr numCol="1"/>
                    <a:lstStyle/>
                    <a:p>
                      <a:r>
                        <a:rPr b="0" dirty="0" lang="en-US" sz="2200">
                          <a:latin charset="0" panose="020B0602020203020203" pitchFamily="34" typeface="Circe Bold"/>
                        </a:rPr>
                        <a:t>ENGLISH =</a:t>
                      </a:r>
                      <a:r>
                        <a:rPr b="0" baseline="0" dirty="0" lang="en-US" sz="2200">
                          <a:latin charset="0" panose="020B0602020203020203" pitchFamily="34" typeface="Circe Bold"/>
                        </a:rPr>
                        <a:t> 4 UNITS</a:t>
                      </a:r>
                      <a:endParaRPr b="0" dirty="0" lang="en-US" sz="2200">
                        <a:latin charset="0" panose="020B0602020203020203" pitchFamily="34" typeface="Circe Bold"/>
                      </a:endParaRPr>
                    </a:p>
                  </a:txBody>
                  <a:tcPr marL="114716" marR="114716">
                    <a:solidFill>
                      <a:srgbClr val="2F5591"/>
                    </a:solidFill>
                  </a:tcPr>
                </a:tc>
                <a:tc>
                  <a:txBody>
                    <a:bodyPr numCol="1"/>
                    <a:lstStyle/>
                    <a:p>
                      <a:r>
                        <a:rPr b="0" dirty="0" lang="en-US" sz="2200">
                          <a:latin charset="0" panose="020B0602020203020203" pitchFamily="34" typeface="Circe Bold"/>
                        </a:rPr>
                        <a:t>COURSES</a:t>
                      </a:r>
                    </a:p>
                  </a:txBody>
                  <a:tcPr marL="114716" marR="114716">
                    <a:solidFill>
                      <a:srgbClr val="2F5591"/>
                    </a:solidFill>
                  </a:tcPr>
                </a:tc>
                <a:extLst>
                  <a:ext uri="{0D108BD9-81ED-4DB2-BD59-A6C34878D82A}">
                    <a16:rowId xmlns:a16="http://schemas.microsoft.com/office/drawing/2014/main" val="10000"/>
                  </a:ext>
                </a:extLst>
              </a:tr>
              <a:tr h="533400">
                <a:tc>
                  <a:txBody>
                    <a:bodyPr numCol="1"/>
                    <a:lstStyle/>
                    <a:p>
                      <a:r>
                        <a:rPr dirty="0" lang="en-US" sz="2200">
                          <a:latin charset="0" panose="020B0402020203020203" pitchFamily="34" typeface="Circe Light"/>
                        </a:rPr>
                        <a:t>1 Unit</a:t>
                      </a:r>
                    </a:p>
                  </a:txBody>
                  <a:tcPr marL="114716" marR="114716"/>
                </a:tc>
                <a:tc>
                  <a:txBody>
                    <a:bodyPr numCol="1"/>
                    <a:lstStyle/>
                    <a:p>
                      <a:r>
                        <a:rPr dirty="0" lang="en-US" sz="2200">
                          <a:latin charset="0" panose="020B0402020203020203" pitchFamily="34" typeface="Circe Light"/>
                        </a:rPr>
                        <a:t>English</a:t>
                      </a:r>
                      <a:r>
                        <a:rPr baseline="0" dirty="0" lang="en-US" sz="2200">
                          <a:latin charset="0" panose="020B0402020203020203" pitchFamily="34" typeface="Circe Light"/>
                        </a:rPr>
                        <a:t> I</a:t>
                      </a:r>
                      <a:endParaRPr dirty="0" lang="en-US" sz="2200">
                        <a:latin charset="0" panose="020B0402020203020203" pitchFamily="34" typeface="Circe Light"/>
                      </a:endParaRPr>
                    </a:p>
                  </a:txBody>
                  <a:tcPr marL="114716" marR="114716"/>
                </a:tc>
                <a:extLst>
                  <a:ext uri="{0D108BD9-81ED-4DB2-BD59-A6C34878D82A}">
                    <a16:rowId xmlns:a16="http://schemas.microsoft.com/office/drawing/2014/main" val="10001"/>
                  </a:ext>
                </a:extLst>
              </a:tr>
              <a:tr h="457200">
                <a:tc>
                  <a:txBody>
                    <a:bodyPr numCol="1"/>
                    <a:lstStyle/>
                    <a:p>
                      <a:r>
                        <a:rPr dirty="0" lang="en-US" sz="2200">
                          <a:latin charset="0" panose="020B0402020203020203" pitchFamily="34" typeface="Circe Light"/>
                        </a:rPr>
                        <a:t>1 Unit</a:t>
                      </a:r>
                    </a:p>
                  </a:txBody>
                  <a:tcPr marL="114716" marR="114716"/>
                </a:tc>
                <a:tc>
                  <a:txBody>
                    <a:bodyPr numCol="1"/>
                    <a:lstStyle/>
                    <a:p>
                      <a:r>
                        <a:rPr dirty="0" lang="en-US" sz="2200">
                          <a:latin charset="0" panose="020B0402020203020203" pitchFamily="34" typeface="Circe Light"/>
                        </a:rPr>
                        <a:t>English II</a:t>
                      </a:r>
                    </a:p>
                  </a:txBody>
                  <a:tcPr marL="114716" marR="114716"/>
                </a:tc>
                <a:extLst>
                  <a:ext uri="{0D108BD9-81ED-4DB2-BD59-A6C34878D82A}">
                    <a16:rowId xmlns:a16="http://schemas.microsoft.com/office/drawing/2014/main" val="10002"/>
                  </a:ext>
                </a:extLst>
              </a:tr>
              <a:tr h="792480">
                <a:tc>
                  <a:txBody>
                    <a:bodyPr numCol="1"/>
                    <a:lstStyle/>
                    <a:p>
                      <a:r>
                        <a:rPr dirty="0" lang="en-US" sz="2200">
                          <a:latin charset="0" panose="020B0402020203020203" pitchFamily="34" typeface="Circe Light"/>
                        </a:rPr>
                        <a:t>1 Unit from</a:t>
                      </a:r>
                      <a:r>
                        <a:rPr baseline="0" dirty="0" lang="en-US" sz="2200">
                          <a:latin charset="0" panose="020B0402020203020203" pitchFamily="34" typeface="Circe Light"/>
                        </a:rPr>
                        <a:t> the following:</a:t>
                      </a:r>
                      <a:endParaRPr dirty="0" lang="en-US" sz="2200">
                        <a:latin charset="0" panose="020B0402020203020203" pitchFamily="34" typeface="Circe Light"/>
                      </a:endParaRPr>
                    </a:p>
                  </a:txBody>
                  <a:tcPr marL="114716" marR="114716"/>
                </a:tc>
                <a:tc>
                  <a:txBody>
                    <a:bodyPr numCol="1"/>
                    <a:lstStyle/>
                    <a:p>
                      <a:r>
                        <a:rPr dirty="0" kern="1200" lang="en-US" sz="2200">
                          <a:solidFill>
                            <a:schemeClr val="dk1"/>
                          </a:solidFill>
                          <a:effectLst/>
                          <a:latin charset="0" panose="020B0402020203020203" pitchFamily="34" typeface="Circe Light"/>
                          <a:ea typeface="+mn-ea"/>
                          <a:cs typeface="+mn-cs"/>
                        </a:rPr>
                        <a:t>English III, AP English Language Arts and Composition, or IB English III (Language A or Literature and Performance)</a:t>
                      </a:r>
                      <a:endParaRPr dirty="0" lang="en-US" sz="2200">
                        <a:latin charset="0" panose="020B0402020203020203" pitchFamily="34" typeface="Circe Light"/>
                      </a:endParaRPr>
                    </a:p>
                  </a:txBody>
                  <a:tcPr marL="114716" marR="114716"/>
                </a:tc>
                <a:extLst>
                  <a:ext uri="{0D108BD9-81ED-4DB2-BD59-A6C34878D82A}">
                    <a16:rowId xmlns:a16="http://schemas.microsoft.com/office/drawing/2014/main" val="10003"/>
                  </a:ext>
                </a:extLst>
              </a:tr>
              <a:tr h="792480">
                <a:tc>
                  <a:txBody>
                    <a:bodyPr numCol="1"/>
                    <a:lstStyle/>
                    <a:p>
                      <a:pPr algn="l" defTabSz="914400" eaLnBrk="1" hangingPunct="1" indent="0" latinLnBrk="0" marL="0" marR="0" rtl="0">
                        <a:lnSpc>
                          <a:spcPct val="100000"/>
                        </a:lnSpc>
                        <a:spcBef>
                          <a:spcPts val="0"/>
                        </a:spcBef>
                        <a:spcAft>
                          <a:spcPts val="0"/>
                        </a:spcAft>
                        <a:buClrTx/>
                        <a:buSzTx/>
                        <a:buFontTx/>
                        <a:buNone/>
                        <a:tabLst/>
                        <a:defRPr/>
                      </a:pPr>
                      <a:r>
                        <a:rPr dirty="0" lang="en-US" sz="2200">
                          <a:latin charset="0" panose="020B0402020203020203" pitchFamily="34" typeface="Circe Light"/>
                        </a:rPr>
                        <a:t>1 Unit from</a:t>
                      </a:r>
                      <a:r>
                        <a:rPr baseline="0" dirty="0" lang="en-US" sz="2200">
                          <a:latin charset="0" panose="020B0402020203020203" pitchFamily="34" typeface="Circe Light"/>
                        </a:rPr>
                        <a:t> the following:</a:t>
                      </a:r>
                      <a:endParaRPr dirty="0" lang="en-US" sz="2200">
                        <a:latin charset="0" panose="020B0402020203020203" pitchFamily="34" typeface="Circe Light"/>
                      </a:endParaRPr>
                    </a:p>
                    <a:p>
                      <a:endParaRPr dirty="0" lang="en-US" sz="2200">
                        <a:latin charset="0" panose="020B0402020203020203" pitchFamily="34" typeface="Circe Light"/>
                      </a:endParaRPr>
                    </a:p>
                  </a:txBody>
                  <a:tcPr marL="114716" marR="114716"/>
                </a:tc>
                <a:tc>
                  <a:txBody>
                    <a:bodyPr numCol="1"/>
                    <a:lstStyle/>
                    <a:p>
                      <a:r>
                        <a:rPr dirty="0" kern="1200" lang="en-US" sz="2200">
                          <a:solidFill>
                            <a:schemeClr val="dk1"/>
                          </a:solidFill>
                          <a:effectLst/>
                          <a:latin charset="0" panose="020B0402020203020203" pitchFamily="34" typeface="Circe Light"/>
                          <a:ea typeface="+mn-ea"/>
                          <a:cs typeface="+mn-cs"/>
                        </a:rPr>
                        <a:t>English IV, AP English Literature and Composition, or IB English IV (Language A or Literature and Performance)</a:t>
                      </a:r>
                      <a:endParaRPr dirty="0" lang="en-US" sz="2200">
                        <a:latin charset="0" panose="020B0402020203020203" pitchFamily="34" typeface="Circe Light"/>
                      </a:endParaRPr>
                    </a:p>
                  </a:txBody>
                  <a:tcPr marL="114716" marR="114716"/>
                </a:tc>
                <a:extLst>
                  <a:ext uri="{0D108BD9-81ED-4DB2-BD59-A6C34878D82A}">
                    <a16:rowId xmlns:a16="http://schemas.microsoft.com/office/drawing/2014/main" val="10004"/>
                  </a:ext>
                </a:extLst>
              </a:tr>
            </a:tbl>
          </a:graphicData>
        </a:graphic>
      </p:graphicFrame>
      <p:sp>
        <p:nvSpPr>
          <p:cNvPr id="2" name="TextBox 1">
            <a:extLst>
              <a:ext uri="{FF2B5EF4-FFF2-40B4-BE49-F238E27FC236}">
                <a16:creationId xmlns:a16="http://schemas.microsoft.com/office/drawing/2014/main" id="{928C5719-F929-3536-0EE4-87CB92BFB6D1}"/>
              </a:ext>
            </a:extLst>
          </p:cNvPr>
          <p:cNvSpPr txBox="1"/>
          <p:nvPr/>
        </p:nvSpPr>
        <p:spPr>
          <a:xfrm>
            <a:off x="838200" y="1637600"/>
            <a:ext cx="10515600" cy="461665"/>
          </a:xfrm>
          <a:prstGeom prst="rect">
            <a:avLst/>
          </a:prstGeom>
          <a:noFill/>
        </p:spPr>
        <p:txBody>
          <a:bodyPr numCol="1" rtlCol="0" wrap="square">
            <a:spAutoFit/>
          </a:bodyPr>
          <a:lstStyle/>
          <a:p>
            <a:pPr algn="l"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2400" u="none">
                <a:ln>
                  <a:noFill/>
                </a:ln>
                <a:solidFill>
                  <a:srgbClr val="2F5591"/>
                </a:solidFill>
                <a:effectLst/>
                <a:uLnTx/>
                <a:uFillTx/>
                <a:latin charset="77" panose="020B0502020203020203" pitchFamily="34" typeface="Circe Bold"/>
                <a:ea charset="0" panose="020B0306030504020204" pitchFamily="34" typeface="Open Sans"/>
                <a:cs charset="0" panose="020B0306030504020204" pitchFamily="34" typeface="Open Sans"/>
              </a:rPr>
              <a:t>Beginning with the Graduating Class of 2018 - 2026</a:t>
            </a:r>
            <a:endParaRPr b="0" baseline="0" cap="none" dirty="0" i="0" kern="1200" kumimoji="0" lang="en-US" noProof="0" normalizeH="0" spc="0" strike="noStrike" sz="1800" u="none">
              <a:ln>
                <a:noFill/>
              </a:ln>
              <a:solidFill>
                <a:srgbClr val="254992"/>
              </a:solidFill>
              <a:effectLst/>
              <a:uLnTx/>
              <a:uFillTx/>
              <a:latin charset="77" panose="020B0402020203020203" pitchFamily="34" typeface="Circe Light"/>
              <a:ea charset="0" panose="020B0306030504020204" pitchFamily="34" typeface="Open Sans Light"/>
              <a:cs charset="0" panose="020B0306030504020204" pitchFamily="34" typeface="Open Sans Light"/>
            </a:endParaRPr>
          </a:p>
        </p:txBody>
      </p:sp>
    </p:spTree>
    <p:extLst>
      <p:ext uri="{BB962C8B-B14F-4D97-AF65-F5344CB8AC3E}">
        <p14:creationId xmlns:p14="http://schemas.microsoft.com/office/powerpoint/2010/main" val="10296358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02665535-50BF-FAD0-7E2F-01B862371C25}"/>
              </a:ext>
            </a:extLst>
          </p:cNvPr>
          <p:cNvPicPr>
            <a:picLocks noChangeArrowheads="1" noChangeAspect="1"/>
          </p:cNvPicPr>
          <p:nvPr/>
        </p:nvPicPr>
        <p:blipFill>
          <a:blip cstate="email" r:embed="rId2">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idx="12" sz="quarter" type="sldNum"/>
          </p:nvPr>
        </p:nvSpPr>
        <p:spPr>
          <a:xfrm>
            <a:off x="9273435" y="6447155"/>
            <a:ext cx="2743200" cy="365125"/>
          </a:xfrm>
        </p:spPr>
        <p:txBody>
          <a:bodyPr numCol="1"/>
          <a:lstStyle/>
          <a:p>
            <a:pPr algn="r" defTabSz="914400" eaLnBrk="1" hangingPunct="1" indent="0" latinLnBrk="0" lvl="0" marL="0" marR="0" rtl="0">
              <a:lnSpc>
                <a:spcPct val="100000"/>
              </a:lnSpc>
              <a:spcBef>
                <a:spcPts val="0"/>
              </a:spcBef>
              <a:spcAft>
                <a:spcPts val="0"/>
              </a:spcAft>
              <a:buClrTx/>
              <a:buSzTx/>
              <a:buFontTx/>
              <a:buNone/>
              <a:tabLst/>
              <a:defRPr/>
            </a:pPr>
            <a:fld id="{D88C9D7A-CE64-B040-B9A2-1C7FA4025703}" type="slidenum">
              <a:rPr b="0" baseline="0" cap="none" i="0" kern="1200" kumimoji="0" lang="en-US" noProof="0" normalizeH="0" smtClean="0" spc="0" strike="noStrike" sz="1200" u="none">
                <a:ln>
                  <a:noFill/>
                </a:ln>
                <a:solidFill>
                  <a:srgbClr val="254992"/>
                </a:solidFill>
                <a:effectLst/>
                <a:uLnTx/>
                <a:uFillTx/>
                <a:latin charset="77" panose="020B0502020203020203" pitchFamily="34" typeface="Circe"/>
                <a:ea typeface="+mn-ea"/>
                <a:cs typeface="+mn-cs"/>
              </a:rPr>
              <a:pPr algn="r" defTabSz="914400" eaLnBrk="1" hangingPunct="1" indent="0" latinLnBrk="0" lvl="0" marL="0" marR="0" rtl="0">
                <a:lnSpc>
                  <a:spcPct val="100000"/>
                </a:lnSpc>
                <a:spcBef>
                  <a:spcPts val="0"/>
                </a:spcBef>
                <a:spcAft>
                  <a:spcPts val="0"/>
                </a:spcAft>
                <a:buClrTx/>
                <a:buSzTx/>
                <a:buFontTx/>
                <a:buNone/>
                <a:tabLst/>
                <a:defRPr/>
              </a:pPr>
              <a:t>19</a:t>
            </a:fld>
            <a:endParaRPr b="0" baseline="0" cap="none" dirty="0" i="0" kern="1200" kumimoji="0" lang="en-US" noProof="0" normalizeH="0" spc="0" strike="noStrike" sz="1200" u="none">
              <a:ln>
                <a:noFill/>
              </a:ln>
              <a:solidFill>
                <a:srgbClr val="254992"/>
              </a:solidFill>
              <a:effectLst/>
              <a:uLnTx/>
              <a:uFillTx/>
              <a:latin charset="77" panose="020B0502020203020203" pitchFamily="34" typeface="Circe"/>
              <a:ea typeface="+mn-ea"/>
              <a:cs typeface="+mn-cs"/>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dirty="0"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graphicFrame>
        <p:nvGraphicFramePr>
          <p:cNvPr id="11" name="Content Placeholder 2">
            <a:extLst>
              <a:ext uri="{FF2B5EF4-FFF2-40B4-BE49-F238E27FC236}">
                <a16:creationId xmlns:a16="http://schemas.microsoft.com/office/drawing/2014/main" id="{A332A018-D964-C019-EF54-7D97458A9B5C}"/>
              </a:ext>
            </a:extLst>
          </p:cNvPr>
          <p:cNvGraphicFramePr>
            <a:graphicFrameLocks noGrp="1"/>
          </p:cNvGraphicFramePr>
          <p:nvPr>
            <p:ph idx="1"/>
          </p:nvPr>
        </p:nvGraphicFramePr>
        <p:xfrm>
          <a:off x="394996" y="2109942"/>
          <a:ext cx="11402007" cy="3980403"/>
        </p:xfrm>
        <a:graphic>
          <a:graphicData uri="http://schemas.openxmlformats.org/drawingml/2006/table">
            <a:tbl>
              <a:tblPr bandRow="1" firstRow="1">
                <a:tableStyleId>{5C22544A-7EE6-4342-B048-85BDC9FD1C3A}</a:tableStyleId>
              </a:tblPr>
              <a:tblGrid>
                <a:gridCol w="2646448">
                  <a:extLst>
                    <a:ext uri="{9D8B030D-6E8A-4147-A177-3AD203B41FA5}">
                      <a16:colId xmlns:a16="http://schemas.microsoft.com/office/drawing/2014/main" val="20000"/>
                    </a:ext>
                  </a:extLst>
                </a:gridCol>
                <a:gridCol w="8755559">
                  <a:extLst>
                    <a:ext uri="{9D8B030D-6E8A-4147-A177-3AD203B41FA5}">
                      <a16:colId xmlns:a16="http://schemas.microsoft.com/office/drawing/2014/main" val="20001"/>
                    </a:ext>
                  </a:extLst>
                </a:gridCol>
              </a:tblGrid>
              <a:tr h="0">
                <a:tc>
                  <a:txBody>
                    <a:bodyPr numCol="1"/>
                    <a:lstStyle/>
                    <a:p>
                      <a:r>
                        <a:rPr b="0" dirty="0" lang="en-US" sz="2200">
                          <a:latin charset="0" panose="020B0602020203020203" pitchFamily="34" typeface="Circe Bold"/>
                        </a:rPr>
                        <a:t>MATH = 4 UNITS</a:t>
                      </a:r>
                    </a:p>
                  </a:txBody>
                  <a:tcPr marL="116840" marR="116840">
                    <a:solidFill>
                      <a:srgbClr val="2F5591"/>
                    </a:solidFill>
                  </a:tcPr>
                </a:tc>
                <a:tc>
                  <a:txBody>
                    <a:bodyPr numCol="1"/>
                    <a:lstStyle/>
                    <a:p>
                      <a:r>
                        <a:rPr b="0" dirty="0" lang="en-US" sz="2200">
                          <a:latin charset="0" panose="020B0602020203020203" pitchFamily="34" typeface="Circe Bold"/>
                        </a:rPr>
                        <a:t>COURSES</a:t>
                      </a:r>
                    </a:p>
                  </a:txBody>
                  <a:tcPr marL="116840" marR="116840">
                    <a:solidFill>
                      <a:srgbClr val="2F5591"/>
                    </a:solidFill>
                  </a:tcPr>
                </a:tc>
                <a:extLst>
                  <a:ext uri="{0D108BD9-81ED-4DB2-BD59-A6C34878D82A}">
                    <a16:rowId xmlns:a16="http://schemas.microsoft.com/office/drawing/2014/main" val="10000"/>
                  </a:ext>
                </a:extLst>
              </a:tr>
              <a:tr h="292323">
                <a:tc>
                  <a:txBody>
                    <a:bodyPr numCol="1"/>
                    <a:lstStyle/>
                    <a:p>
                      <a:r>
                        <a:rPr dirty="0" lang="en-US" sz="1900">
                          <a:latin charset="0" panose="020B0402020203020203" pitchFamily="34" typeface="Circe Light"/>
                        </a:rPr>
                        <a:t>1 Unit</a:t>
                      </a:r>
                    </a:p>
                  </a:txBody>
                  <a:tcPr marL="116840" marR="116840"/>
                </a:tc>
                <a:tc>
                  <a:txBody>
                    <a:bodyPr numCol="1"/>
                    <a:lstStyle/>
                    <a:p>
                      <a:r>
                        <a:rPr dirty="0" kern="1200" lang="en-US" sz="1900">
                          <a:solidFill>
                            <a:schemeClr val="dk1"/>
                          </a:solidFill>
                          <a:effectLst/>
                          <a:latin charset="0" panose="020B0402020203020203" pitchFamily="34" typeface="Circe Light"/>
                          <a:ea typeface="+mn-ea"/>
                          <a:cs typeface="+mn-cs"/>
                        </a:rPr>
                        <a:t>Algebra I</a:t>
                      </a:r>
                      <a:endParaRPr dirty="0" lang="en-US" sz="1900">
                        <a:latin charset="0" panose="020B0402020203020203" pitchFamily="34" typeface="Circe Light"/>
                      </a:endParaRPr>
                    </a:p>
                  </a:txBody>
                  <a:tcPr marL="116840" marR="116840"/>
                </a:tc>
                <a:extLst>
                  <a:ext uri="{0D108BD9-81ED-4DB2-BD59-A6C34878D82A}">
                    <a16:rowId xmlns:a16="http://schemas.microsoft.com/office/drawing/2014/main" val="10001"/>
                  </a:ext>
                </a:extLst>
              </a:tr>
              <a:tr h="307563">
                <a:tc>
                  <a:txBody>
                    <a:bodyPr numCol="1"/>
                    <a:lstStyle/>
                    <a:p>
                      <a:pPr algn="l" defTabSz="914400" eaLnBrk="1" hangingPunct="1" indent="0" latinLnBrk="0" marL="0" marR="0" rtl="0">
                        <a:lnSpc>
                          <a:spcPct val="100000"/>
                        </a:lnSpc>
                        <a:spcBef>
                          <a:spcPts val="0"/>
                        </a:spcBef>
                        <a:spcAft>
                          <a:spcPts val="0"/>
                        </a:spcAft>
                        <a:buClrTx/>
                        <a:buSzTx/>
                        <a:buFontTx/>
                        <a:buNone/>
                        <a:tabLst/>
                        <a:defRPr/>
                      </a:pPr>
                      <a:r>
                        <a:rPr dirty="0" lang="en-US" sz="1900">
                          <a:latin charset="0" panose="020B0402020203020203" pitchFamily="34" typeface="Circe Light"/>
                        </a:rPr>
                        <a:t>1 Unit</a:t>
                      </a:r>
                    </a:p>
                  </a:txBody>
                  <a:tcPr marL="116840" marR="116840"/>
                </a:tc>
                <a:tc>
                  <a:txBody>
                    <a:bodyPr numCol="1"/>
                    <a:lstStyle/>
                    <a:p>
                      <a:r>
                        <a:rPr dirty="0" kern="1200" lang="en-US" sz="1900">
                          <a:solidFill>
                            <a:schemeClr val="dk1"/>
                          </a:solidFill>
                          <a:effectLst/>
                          <a:latin charset="0" panose="020B0402020203020203" pitchFamily="34" typeface="Circe Light"/>
                          <a:ea typeface="+mn-ea"/>
                          <a:cs typeface="+mn-cs"/>
                        </a:rPr>
                        <a:t>Geometry</a:t>
                      </a:r>
                      <a:endParaRPr dirty="0" lang="en-US" sz="1900">
                        <a:latin charset="0" panose="020B0402020203020203" pitchFamily="34" typeface="Circe Light"/>
                      </a:endParaRPr>
                    </a:p>
                  </a:txBody>
                  <a:tcPr marL="116840" marR="116840"/>
                </a:tc>
                <a:extLst>
                  <a:ext uri="{0D108BD9-81ED-4DB2-BD59-A6C34878D82A}">
                    <a16:rowId xmlns:a16="http://schemas.microsoft.com/office/drawing/2014/main" val="10002"/>
                  </a:ext>
                </a:extLst>
              </a:tr>
              <a:tr h="322803">
                <a:tc>
                  <a:txBody>
                    <a:bodyPr numCol="1"/>
                    <a:lstStyle/>
                    <a:p>
                      <a:pPr algn="l" defTabSz="914400" eaLnBrk="1" hangingPunct="1" indent="0" latinLnBrk="0" marL="0" marR="0" rtl="0">
                        <a:lnSpc>
                          <a:spcPct val="100000"/>
                        </a:lnSpc>
                        <a:spcBef>
                          <a:spcPts val="0"/>
                        </a:spcBef>
                        <a:spcAft>
                          <a:spcPts val="0"/>
                        </a:spcAft>
                        <a:buClrTx/>
                        <a:buSzTx/>
                        <a:buFontTx/>
                        <a:buNone/>
                        <a:tabLst/>
                        <a:defRPr/>
                      </a:pPr>
                      <a:r>
                        <a:rPr dirty="0" lang="en-US" sz="1900">
                          <a:latin charset="0" panose="020B0402020203020203" pitchFamily="34" typeface="Circe Light"/>
                        </a:rPr>
                        <a:t>1 Unit</a:t>
                      </a:r>
                    </a:p>
                  </a:txBody>
                  <a:tcPr marL="116840" marR="116840"/>
                </a:tc>
                <a:tc>
                  <a:txBody>
                    <a:bodyPr numCol="1"/>
                    <a:lstStyle/>
                    <a:p>
                      <a:r>
                        <a:rPr dirty="0" kern="1200" lang="en-US" sz="1900">
                          <a:solidFill>
                            <a:schemeClr val="dk1"/>
                          </a:solidFill>
                          <a:effectLst/>
                          <a:latin charset="0" panose="020B0402020203020203" pitchFamily="34" typeface="Circe Light"/>
                          <a:ea typeface="+mn-ea"/>
                          <a:cs typeface="+mn-cs"/>
                        </a:rPr>
                        <a:t>Algebra II</a:t>
                      </a:r>
                      <a:endParaRPr dirty="0" lang="en-US" sz="1900">
                        <a:latin charset="0" panose="020B0402020203020203" pitchFamily="34" typeface="Circe Light"/>
                      </a:endParaRPr>
                    </a:p>
                  </a:txBody>
                  <a:tcPr marL="116840" marR="116840"/>
                </a:tc>
                <a:extLst>
                  <a:ext uri="{0D108BD9-81ED-4DB2-BD59-A6C34878D82A}">
                    <a16:rowId xmlns:a16="http://schemas.microsoft.com/office/drawing/2014/main" val="10003"/>
                  </a:ext>
                </a:extLst>
              </a:tr>
              <a:tr h="871443">
                <a:tc>
                  <a:txBody>
                    <a:bodyPr numCol="1"/>
                    <a:lstStyle/>
                    <a:p>
                      <a:endParaRPr dirty="0" lang="en-US" sz="1900">
                        <a:latin charset="0" panose="020B0402020203020203" pitchFamily="34" typeface="Circe Light"/>
                      </a:endParaRPr>
                    </a:p>
                  </a:txBody>
                  <a:tcPr marL="116840" marR="116840"/>
                </a:tc>
                <a:tc>
                  <a:txBody>
                    <a:bodyPr numCol="1"/>
                    <a:lstStyle/>
                    <a:p>
                      <a:r>
                        <a:rPr dirty="0" kern="1200" lang="en-US" sz="1900">
                          <a:solidFill>
                            <a:schemeClr val="dk1"/>
                          </a:solidFill>
                          <a:effectLst/>
                          <a:latin charset="0" panose="020B0402020203020203" pitchFamily="34" typeface="Circe Light"/>
                          <a:ea typeface="+mn-ea"/>
                          <a:cs typeface="+mn-cs"/>
                        </a:rPr>
                        <a:t>(Integrated Mathematics I, Integrated Mathematics II, and Integrated Mathematics III may be substituted for the Algebra I, Geometry, and Algebra II sequence)</a:t>
                      </a:r>
                      <a:endParaRPr dirty="0" lang="en-US" sz="1900">
                        <a:latin charset="0" panose="020B0402020203020203" pitchFamily="34" typeface="Circe Light"/>
                      </a:endParaRPr>
                    </a:p>
                  </a:txBody>
                  <a:tcPr marL="116840" marR="116840"/>
                </a:tc>
                <a:extLst>
                  <a:ext uri="{0D108BD9-81ED-4DB2-BD59-A6C34878D82A}">
                    <a16:rowId xmlns:a16="http://schemas.microsoft.com/office/drawing/2014/main" val="10004"/>
                  </a:ext>
                </a:extLst>
              </a:tr>
              <a:tr h="1310105">
                <a:tc>
                  <a:txBody>
                    <a:bodyPr numCol="1"/>
                    <a:lstStyle/>
                    <a:p>
                      <a:pPr algn="l" defTabSz="914400" eaLnBrk="1" hangingPunct="1" indent="0" latinLnBrk="0" marL="0" marR="0" rtl="0">
                        <a:lnSpc>
                          <a:spcPct val="100000"/>
                        </a:lnSpc>
                        <a:spcBef>
                          <a:spcPts val="0"/>
                        </a:spcBef>
                        <a:spcAft>
                          <a:spcPts val="0"/>
                        </a:spcAft>
                        <a:buClrTx/>
                        <a:buSzTx/>
                        <a:buFontTx/>
                        <a:buNone/>
                        <a:tabLst/>
                        <a:defRPr/>
                      </a:pPr>
                      <a:r>
                        <a:rPr dirty="0" lang="en-US" sz="1900">
                          <a:latin charset="0" panose="020B0402020203020203" pitchFamily="34" typeface="Circe Light"/>
                        </a:rPr>
                        <a:t>1 Unit from</a:t>
                      </a:r>
                      <a:r>
                        <a:rPr baseline="0" dirty="0" lang="en-US" sz="1900">
                          <a:latin charset="0" panose="020B0402020203020203" pitchFamily="34" typeface="Circe Light"/>
                        </a:rPr>
                        <a:t> the following:</a:t>
                      </a:r>
                      <a:endParaRPr dirty="0" lang="en-US" sz="1900">
                        <a:latin charset="0" panose="020B0402020203020203" pitchFamily="34" typeface="Circe Light"/>
                      </a:endParaRPr>
                    </a:p>
                  </a:txBody>
                  <a:tcPr marL="116840" marR="116840"/>
                </a:tc>
                <a:tc>
                  <a:txBody>
                    <a:bodyPr numCol="1"/>
                    <a:lstStyle/>
                    <a:p>
                      <a:r>
                        <a:rPr dirty="0" kern="1200" lang="en-US" sz="1900">
                          <a:solidFill>
                            <a:schemeClr val="dk1"/>
                          </a:solidFill>
                          <a:effectLst/>
                          <a:latin charset="0" panose="020B0402020203020203" pitchFamily="34" typeface="Circe Light"/>
                          <a:ea typeface="+mn-ea"/>
                          <a:cs typeface="+mn-cs"/>
                        </a:rPr>
                        <a:t>Algebra III; Advanced Math - Functions and Statistics, Advanced Math - Pre-Calculus, Pre-Calculus, or IB Math Methods I (Mathematical Studies SL); Calculus, AP Calculus AB, or IB Math Methods II (Mathematics SL); AP Calculus BC; Probability and Statistics or </a:t>
                      </a:r>
                      <a:r>
                        <a:rPr b="0" dirty="0" kern="1200" lang="en-US" sz="1900">
                          <a:solidFill>
                            <a:schemeClr val="dk1"/>
                          </a:solidFill>
                          <a:effectLst/>
                          <a:latin charset="0" panose="020B0402020203020203" pitchFamily="34" typeface="Circe Light"/>
                          <a:ea typeface="+mn-ea"/>
                          <a:cs typeface="+mn-cs"/>
                        </a:rPr>
                        <a:t>Statistical Reasoning </a:t>
                      </a:r>
                      <a:r>
                        <a:rPr dirty="0" kern="1200" lang="en-US" sz="1900">
                          <a:solidFill>
                            <a:schemeClr val="dk1"/>
                          </a:solidFill>
                          <a:effectLst/>
                          <a:latin charset="0" panose="020B0402020203020203" pitchFamily="34" typeface="Circe Light"/>
                          <a:ea typeface="+mn-ea"/>
                          <a:cs typeface="+mn-cs"/>
                        </a:rPr>
                        <a:t>or AP Statistics; IB Further Mathematics HL; IB Mathematics HL; </a:t>
                      </a:r>
                      <a:r>
                        <a:rPr b="0" dirty="0" kern="1200" lang="en-US" sz="1900">
                          <a:solidFill>
                            <a:schemeClr val="dk1"/>
                          </a:solidFill>
                          <a:effectLst/>
                          <a:latin charset="0" panose="020B0402020203020203" pitchFamily="34" typeface="Circe Light"/>
                          <a:ea typeface="+mn-ea"/>
                          <a:cs typeface="+mn-cs"/>
                        </a:rPr>
                        <a:t>AP Computer</a:t>
                      </a:r>
                      <a:r>
                        <a:rPr b="0" baseline="0" dirty="0" kern="1200" lang="en-US" sz="1900">
                          <a:solidFill>
                            <a:schemeClr val="dk1"/>
                          </a:solidFill>
                          <a:effectLst/>
                          <a:latin charset="0" panose="020B0402020203020203" pitchFamily="34" typeface="Circe Light"/>
                          <a:ea typeface="+mn-ea"/>
                          <a:cs typeface="+mn-cs"/>
                        </a:rPr>
                        <a:t> Science A</a:t>
                      </a:r>
                      <a:endParaRPr b="0" dirty="0" lang="en-US" sz="1900">
                        <a:latin charset="0" panose="020B0402020203020203" pitchFamily="34" typeface="Circe Light"/>
                      </a:endParaRPr>
                    </a:p>
                  </a:txBody>
                  <a:tcPr marL="116840" marR="116840"/>
                </a:tc>
                <a:extLst>
                  <a:ext uri="{0D108BD9-81ED-4DB2-BD59-A6C34878D82A}">
                    <a16:rowId xmlns:a16="http://schemas.microsoft.com/office/drawing/2014/main" val="10005"/>
                  </a:ext>
                </a:extLst>
              </a:tr>
            </a:tbl>
          </a:graphicData>
        </a:graphic>
      </p:graphicFrame>
      <p:sp>
        <p:nvSpPr>
          <p:cNvPr id="3" name="TextBox 2">
            <a:extLst>
              <a:ext uri="{FF2B5EF4-FFF2-40B4-BE49-F238E27FC236}">
                <a16:creationId xmlns:a16="http://schemas.microsoft.com/office/drawing/2014/main" id="{1386807C-289F-C12A-BC73-5B204ECC9A93}"/>
              </a:ext>
            </a:extLst>
          </p:cNvPr>
          <p:cNvSpPr txBox="1"/>
          <p:nvPr/>
        </p:nvSpPr>
        <p:spPr>
          <a:xfrm>
            <a:off x="394995" y="1648277"/>
            <a:ext cx="11402007" cy="461665"/>
          </a:xfrm>
          <a:prstGeom prst="rect">
            <a:avLst/>
          </a:prstGeom>
          <a:noFill/>
        </p:spPr>
        <p:txBody>
          <a:bodyPr numCol="1" rtlCol="0" wrap="square">
            <a:spAutoFit/>
          </a:bodyPr>
          <a:lstStyle/>
          <a:p>
            <a:pPr algn="l"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2400" u="none">
                <a:ln>
                  <a:noFill/>
                </a:ln>
                <a:solidFill>
                  <a:srgbClr val="2F5591"/>
                </a:solidFill>
                <a:effectLst/>
                <a:uLnTx/>
                <a:uFillTx/>
                <a:latin charset="77" panose="020B0502020203020203" pitchFamily="34" typeface="Circe Bold"/>
                <a:ea charset="0" panose="020B0306030504020204" pitchFamily="34" typeface="Open Sans"/>
                <a:cs charset="0" panose="020B0306030504020204" pitchFamily="34" typeface="Open Sans"/>
              </a:rPr>
              <a:t>Beginning with the Graduating Class of 2018 - 2026</a:t>
            </a:r>
            <a:endParaRPr b="0" baseline="0" cap="none" dirty="0" i="0" kern="1200" kumimoji="0" lang="en-US" noProof="0" normalizeH="0" spc="0" strike="noStrike" sz="1800" u="none">
              <a:ln>
                <a:noFill/>
              </a:ln>
              <a:solidFill>
                <a:srgbClr val="254992"/>
              </a:solidFill>
              <a:effectLst/>
              <a:uLnTx/>
              <a:uFillTx/>
              <a:latin charset="77" panose="020B0402020203020203" pitchFamily="34" typeface="Circe Light"/>
              <a:ea charset="0" panose="020B0306030504020204" pitchFamily="34" typeface="Open Sans Light"/>
              <a:cs charset="0" panose="020B0306030504020204" pitchFamily="34" typeface="Open Sans Light"/>
            </a:endParaRPr>
          </a:p>
        </p:txBody>
      </p:sp>
      <p:sp>
        <p:nvSpPr>
          <p:cNvPr id="4" name="TextBox 3">
            <a:extLst>
              <a:ext uri="{FF2B5EF4-FFF2-40B4-BE49-F238E27FC236}">
                <a16:creationId xmlns:a16="http://schemas.microsoft.com/office/drawing/2014/main" id="{182D9AF0-0AE5-A431-D5AE-858207F00A15}"/>
              </a:ext>
            </a:extLst>
          </p:cNvPr>
          <p:cNvSpPr txBox="1"/>
          <p:nvPr/>
        </p:nvSpPr>
        <p:spPr>
          <a:xfrm>
            <a:off x="1" y="198099"/>
            <a:ext cx="12191999" cy="1200329"/>
          </a:xfrm>
          <a:prstGeom prst="rect">
            <a:avLst/>
          </a:prstGeom>
          <a:noFill/>
        </p:spPr>
        <p:txBody>
          <a:bodyPr numCol="1" rtlCol="0" wrap="square">
            <a:spAutoFit/>
          </a:bodyPr>
          <a:lstStyle/>
          <a:p>
            <a:pPr algn="ctr"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3600" u="none">
                <a:ln>
                  <a:noFill/>
                </a:ln>
                <a:solidFill>
                  <a:srgbClr val="2F5591"/>
                </a:solidFill>
                <a:effectLst/>
                <a:uLnTx/>
                <a:uFillTx/>
                <a:latin charset="0" panose="020B0402020203020203" pitchFamily="34" typeface="Circe Light"/>
                <a:ea charset="0" panose="020B0306030504020204" pitchFamily="34" typeface="Open Sans Light"/>
                <a:cs charset="0" panose="020B0306030504020204" pitchFamily="34" typeface="Open Sans Light"/>
              </a:rPr>
              <a:t>TOPS OPPORTUNITY, PERFORMANCE, HONORS, AND EXCELLENCE </a:t>
            </a:r>
            <a:r>
              <a:rPr b="0" baseline="0" cap="none" dirty="0" i="0" kern="1200" kumimoji="0" lang="en-US" noProof="0" normalizeH="0" spc="0" strike="noStrike" sz="3600" u="none">
                <a:ln>
                  <a:noFill/>
                </a:ln>
                <a:solidFill>
                  <a:srgbClr val="2F5591"/>
                </a:solidFill>
                <a:effectLst/>
                <a:uLnTx/>
                <a:uFillTx/>
                <a:latin charset="0" panose="020B0602020203020203" pitchFamily="34" typeface="Circe Bold"/>
                <a:ea charset="0" panose="020B0306030504020204" pitchFamily="34" typeface="Open Sans Light"/>
                <a:cs charset="0" panose="020B0306030504020204" pitchFamily="34" typeface="Open Sans Light"/>
              </a:rPr>
              <a:t>CORE CURRICULUM</a:t>
            </a:r>
            <a:endParaRPr b="0" baseline="0" cap="none" dirty="0" i="0" kern="1200" kumimoji="0" lang="en-US" noProof="0" normalizeH="0" spc="0" strike="noStrike" sz="3600" u="none">
              <a:ln>
                <a:noFill/>
              </a:ln>
              <a:solidFill>
                <a:prstClr val="white"/>
              </a:solidFill>
              <a:effectLst/>
              <a:uLnTx/>
              <a:uFillTx/>
              <a:latin charset="0" panose="020B0602020203020203" pitchFamily="34" typeface="Circe Bold"/>
              <a:ea charset="0" panose="020B0306030504020204" pitchFamily="34" typeface="Open Sans Light"/>
              <a:cs charset="0" panose="020B0306030504020204" pitchFamily="34" typeface="Open Sans Light"/>
            </a:endParaRPr>
          </a:p>
        </p:txBody>
      </p:sp>
    </p:spTree>
    <p:extLst>
      <p:ext uri="{BB962C8B-B14F-4D97-AF65-F5344CB8AC3E}">
        <p14:creationId xmlns:p14="http://schemas.microsoft.com/office/powerpoint/2010/main" val="2405914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descr="A group of young people standing in a hallway  Description automatically generated" id="5" name="Picture 4">
            <a:extLst>
              <a:ext uri="{FF2B5EF4-FFF2-40B4-BE49-F238E27FC236}">
                <a16:creationId xmlns:a16="http://schemas.microsoft.com/office/drawing/2014/main" id="{B0FEBE35-A62E-7CEC-8F71-603A045B1B83}"/>
              </a:ext>
            </a:extLst>
          </p:cNvPr>
          <p:cNvPicPr>
            <a:picLocks noChangeAspect="1"/>
          </p:cNvPicPr>
          <p:nvPr/>
        </p:nvPicPr>
        <p:blipFill>
          <a:blip r:embed="rId3"/>
          <a:srcRect b="23574" l="-67" r="67" t="14655"/>
          <a:stretch/>
        </p:blipFill>
        <p:spPr>
          <a:xfrm>
            <a:off x="-4" y="1518696"/>
            <a:ext cx="12192003" cy="4650329"/>
          </a:xfrm>
          <a:prstGeom prst="rect">
            <a:avLst/>
          </a:prstGeom>
        </p:spPr>
      </p:pic>
      <p:sp>
        <p:nvSpPr>
          <p:cNvPr id="3" name="Rectangle 2">
            <a:extLst>
              <a:ext uri="{FF2B5EF4-FFF2-40B4-BE49-F238E27FC236}">
                <a16:creationId xmlns:a16="http://schemas.microsoft.com/office/drawing/2014/main" id="{F2AF953F-98EE-C633-9980-4A3E90198126}"/>
              </a:ext>
            </a:extLst>
          </p:cNvPr>
          <p:cNvSpPr/>
          <p:nvPr/>
        </p:nvSpPr>
        <p:spPr>
          <a:xfrm>
            <a:off x="-1" y="1518696"/>
            <a:ext cx="12192000" cy="4800824"/>
          </a:xfrm>
          <a:prstGeom prst="rect">
            <a:avLst/>
          </a:prstGeom>
          <a:solidFill>
            <a:srgbClr val="254992">
              <a:alpha val="8482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sp>
        <p:nvSpPr>
          <p:cNvPr id="35" name="Rectangle 34">
            <a:extLst>
              <a:ext uri="{FF2B5EF4-FFF2-40B4-BE49-F238E27FC236}">
                <a16:creationId xmlns:a16="http://schemas.microsoft.com/office/drawing/2014/main" id="{80161472-EA85-8247-9722-7FE34352AA2A}"/>
              </a:ext>
            </a:extLst>
          </p:cNvPr>
          <p:cNvSpPr/>
          <p:nvPr/>
        </p:nvSpPr>
        <p:spPr>
          <a:xfrm>
            <a:off x="0" y="0"/>
            <a:ext cx="12192000" cy="1518696"/>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pic>
        <p:nvPicPr>
          <p:cNvPr id="15" name="Picture 2">
            <a:extLst>
              <a:ext uri="{FF2B5EF4-FFF2-40B4-BE49-F238E27FC236}">
                <a16:creationId xmlns:a16="http://schemas.microsoft.com/office/drawing/2014/main" id="{0B12682A-D5F0-5C80-1B82-CA48A4E3F704}"/>
              </a:ext>
            </a:extLst>
          </p:cNvPr>
          <p:cNvPicPr>
            <a:picLocks noChangeArrowheads="1" noChangeAspect="1"/>
          </p:cNvPicPr>
          <p:nvPr/>
        </p:nvPicPr>
        <p:blipFill>
          <a:blip cstate="email" r:embed="rId4">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1">
            <a:extLst>
              <a:ext uri="{FF2B5EF4-FFF2-40B4-BE49-F238E27FC236}">
                <a16:creationId xmlns:a16="http://schemas.microsoft.com/office/drawing/2014/main" id="{E5B75208-058F-D540-A159-4B8DCF27AD35}"/>
              </a:ext>
            </a:extLst>
          </p:cNvPr>
          <p:cNvSpPr>
            <a:spLocks noGrp="1"/>
          </p:cNvSpPr>
          <p:nvPr>
            <p:ph idx="12" sz="quarter" type="sldNum"/>
          </p:nvPr>
        </p:nvSpPr>
        <p:spPr>
          <a:xfrm>
            <a:off x="9273435" y="6447155"/>
            <a:ext cx="2743200" cy="365125"/>
          </a:xfrm>
        </p:spPr>
        <p:txBody>
          <a:bodyPr numCol="1"/>
          <a:lstStyle/>
          <a:p>
            <a:pPr algn="r" defTabSz="914400" eaLnBrk="1" hangingPunct="1" indent="0" latinLnBrk="0" lvl="0" marL="0" marR="0" rtl="0">
              <a:lnSpc>
                <a:spcPct val="100000"/>
              </a:lnSpc>
              <a:spcBef>
                <a:spcPts val="0"/>
              </a:spcBef>
              <a:spcAft>
                <a:spcPts val="0"/>
              </a:spcAft>
              <a:buClrTx/>
              <a:buSzTx/>
              <a:buFontTx/>
              <a:buNone/>
              <a:tabLst/>
              <a:defRPr/>
            </a:pPr>
            <a:fld id="{D88C9D7A-CE64-B040-B9A2-1C7FA4025703}" type="slidenum">
              <a:rPr b="0" baseline="0" cap="none" i="0" kern="1200" kumimoji="0" lang="en-US" noProof="0" normalizeH="0" smtClean="0" spc="0" strike="noStrike" sz="1200" u="none">
                <a:ln>
                  <a:noFill/>
                </a:ln>
                <a:solidFill>
                  <a:srgbClr val="254992"/>
                </a:solidFill>
                <a:effectLst/>
                <a:uLnTx/>
                <a:uFillTx/>
                <a:latin charset="77" panose="020B0502020203020203" pitchFamily="34" typeface="Circe"/>
                <a:ea typeface="+mn-ea"/>
                <a:cs typeface="+mn-cs"/>
              </a:rPr>
              <a:pPr algn="r" defTabSz="914400" eaLnBrk="1" hangingPunct="1" indent="0" latinLnBrk="0" lvl="0" marL="0" marR="0" rtl="0">
                <a:lnSpc>
                  <a:spcPct val="100000"/>
                </a:lnSpc>
                <a:spcBef>
                  <a:spcPts val="0"/>
                </a:spcBef>
                <a:spcAft>
                  <a:spcPts val="0"/>
                </a:spcAft>
                <a:buClrTx/>
                <a:buSzTx/>
                <a:buFontTx/>
                <a:buNone/>
                <a:tabLst/>
                <a:defRPr/>
              </a:pPr>
              <a:t>2</a:t>
            </a:fld>
            <a:endParaRPr b="0" baseline="0" cap="none" dirty="0" i="0" kern="1200" kumimoji="0" lang="en-US" noProof="0" normalizeH="0" spc="0" strike="noStrike" sz="1200" u="none">
              <a:ln>
                <a:noFill/>
              </a:ln>
              <a:solidFill>
                <a:srgbClr val="254992"/>
              </a:solidFill>
              <a:effectLst/>
              <a:uLnTx/>
              <a:uFillTx/>
              <a:latin charset="77" panose="020B0502020203020203" pitchFamily="34" typeface="Circe"/>
              <a:ea typeface="+mn-ea"/>
              <a:cs typeface="+mn-cs"/>
            </a:endParaRPr>
          </a:p>
        </p:txBody>
      </p:sp>
      <p:sp>
        <p:nvSpPr>
          <p:cNvPr id="8" name="TextBox 7">
            <a:extLst>
              <a:ext uri="{FF2B5EF4-FFF2-40B4-BE49-F238E27FC236}">
                <a16:creationId xmlns:a16="http://schemas.microsoft.com/office/drawing/2014/main" id="{3B4E225F-7539-759C-703C-0D25EAB403FE}"/>
              </a:ext>
            </a:extLst>
          </p:cNvPr>
          <p:cNvSpPr txBox="1"/>
          <p:nvPr/>
        </p:nvSpPr>
        <p:spPr>
          <a:xfrm>
            <a:off x="467194" y="415387"/>
            <a:ext cx="11257612" cy="646331"/>
          </a:xfrm>
          <a:prstGeom prst="rect">
            <a:avLst/>
          </a:prstGeom>
          <a:noFill/>
        </p:spPr>
        <p:txBody>
          <a:bodyPr numCol="1" rtlCol="0" wrap="square">
            <a:spAutoFit/>
          </a:bodyPr>
          <a:lstStyle/>
          <a:p>
            <a:pPr algn="ctr"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3600" u="none">
                <a:ln>
                  <a:noFill/>
                </a:ln>
                <a:solidFill>
                  <a:srgbClr val="2F5591"/>
                </a:solidFill>
                <a:effectLst/>
                <a:uLnTx/>
                <a:uFillTx/>
                <a:latin charset="77" panose="020B0402020203020203" pitchFamily="34" typeface="Circe Light"/>
                <a:ea charset="0" panose="020B0306030504020204" pitchFamily="34" typeface="Open Sans Light"/>
                <a:cs charset="0" panose="020B0306030504020204" pitchFamily="34" typeface="Open Sans Light"/>
              </a:rPr>
              <a:t>MEDIA </a:t>
            </a:r>
            <a:r>
              <a:rPr b="0" baseline="0" cap="none" dirty="0" i="0" kern="1200" kumimoji="0" lang="en-US" noProof="0" normalizeH="0" spc="0" strike="noStrike" sz="3600" u="none">
                <a:ln>
                  <a:noFill/>
                </a:ln>
                <a:solidFill>
                  <a:srgbClr val="2F5591"/>
                </a:solidFill>
                <a:effectLst/>
                <a:uLnTx/>
                <a:uFillTx/>
                <a:latin charset="0" panose="020B0602020203020203" pitchFamily="34" typeface="Circe Bold"/>
                <a:ea charset="0" panose="020B0306030504020204" pitchFamily="34" typeface="Open Sans Extrabold"/>
                <a:cs charset="0" panose="020B0306030504020204" pitchFamily="34" typeface="Open Sans Extrabold"/>
              </a:rPr>
              <a:t>DISCLOSURE</a:t>
            </a:r>
            <a:endParaRPr b="0" baseline="0" cap="none" dirty="0" i="0" kern="1200" kumimoji="0" lang="en-US" noProof="0" normalizeH="0" spc="0" strike="noStrike" sz="3600" u="none">
              <a:ln>
                <a:noFill/>
              </a:ln>
              <a:solidFill>
                <a:prstClr val="white"/>
              </a:solidFill>
              <a:effectLst/>
              <a:uLnTx/>
              <a:uFillTx/>
              <a:latin charset="0" panose="020B0306030504020204" pitchFamily="34" typeface="Open Sans Light"/>
              <a:ea charset="0" panose="020B0306030504020204" pitchFamily="34" typeface="Open Sans Light"/>
              <a:cs charset="0" panose="020B0306030504020204" pitchFamily="34" typeface="Open Sans Light"/>
            </a:endParaRPr>
          </a:p>
        </p:txBody>
      </p:sp>
      <p:sp>
        <p:nvSpPr>
          <p:cNvPr id="2" name="TextBox 1">
            <a:extLst>
              <a:ext uri="{FF2B5EF4-FFF2-40B4-BE49-F238E27FC236}">
                <a16:creationId xmlns:a16="http://schemas.microsoft.com/office/drawing/2014/main" id="{ADBFEBAB-9DF8-E64B-319E-D7426F3184A3}"/>
              </a:ext>
            </a:extLst>
          </p:cNvPr>
          <p:cNvSpPr txBox="1"/>
          <p:nvPr/>
        </p:nvSpPr>
        <p:spPr>
          <a:xfrm>
            <a:off x="483423" y="2026282"/>
            <a:ext cx="11241383" cy="3785652"/>
          </a:xfrm>
          <a:prstGeom prst="rect">
            <a:avLst/>
          </a:prstGeom>
          <a:noFill/>
        </p:spPr>
        <p:txBody>
          <a:bodyPr numCol="1" rtlCol="0" wrap="square">
            <a:spAutoFit/>
          </a:bodyPr>
          <a:lstStyle/>
          <a:p>
            <a:pPr algn="l" defTabSz="914400" eaLnBrk="1" hangingPunct="1" indent="0" latinLnBrk="0" lvl="0" marL="0" marR="0" rtl="0">
              <a:lnSpc>
                <a:spcPct val="100000"/>
              </a:lnSpc>
              <a:spcBef>
                <a:spcPts val="0"/>
              </a:spcBef>
              <a:spcAft>
                <a:spcPts val="0"/>
              </a:spcAft>
              <a:buClrTx/>
              <a:buSzTx/>
              <a:buFontTx/>
              <a:buNone/>
              <a:tabLst/>
              <a:defRPr/>
            </a:pPr>
            <a:r>
              <a:rPr b="1" baseline="0" cap="none" dirty="0" i="0" kern="1200" kumimoji="0" lang="en-US" noProof="0" normalizeH="0" spc="0" strike="noStrike" sz="2400" u="none">
                <a:ln>
                  <a:noFill/>
                </a:ln>
                <a:solidFill>
                  <a:prstClr val="white"/>
                </a:solidFill>
                <a:effectLst/>
                <a:uLnTx/>
                <a:uFillTx/>
                <a:latin charset="77" panose="020B0502020203020203" pitchFamily="34" typeface="Circe Bold"/>
                <a:ea typeface="+mn-ea"/>
                <a:cs typeface="+mn-cs"/>
              </a:rPr>
              <a:t>By attending or participating in this presentation or event, you acknowledge that photography, video, and audio recording may occur. LOSFA reserves the right to use these materials for non-commercial, educational purposes, including but not limited to showcasing events on websites, social media, and other publications. </a:t>
            </a:r>
          </a:p>
          <a:p>
            <a:pPr algn="l" defTabSz="914400" eaLnBrk="1" hangingPunct="1" indent="0" latinLnBrk="0" lvl="0" marL="0" marR="0" rtl="0">
              <a:lnSpc>
                <a:spcPct val="100000"/>
              </a:lnSpc>
              <a:spcBef>
                <a:spcPts val="0"/>
              </a:spcBef>
              <a:spcAft>
                <a:spcPts val="0"/>
              </a:spcAft>
              <a:buClrTx/>
              <a:buSzTx/>
              <a:buFontTx/>
              <a:buNone/>
              <a:tabLst/>
              <a:defRPr/>
            </a:pPr>
            <a:endParaRPr b="1" baseline="0" cap="none" dirty="0" i="0" kern="1200" kumimoji="0" lang="en-US" noProof="0" normalizeH="0" spc="0" strike="noStrike" sz="2400" u="none">
              <a:ln>
                <a:noFill/>
              </a:ln>
              <a:solidFill>
                <a:prstClr val="white"/>
              </a:solidFill>
              <a:effectLst/>
              <a:uLnTx/>
              <a:uFillTx/>
              <a:latin charset="77" panose="020B0502020203020203" pitchFamily="34" typeface="Circe Bold"/>
              <a:ea typeface="+mn-ea"/>
              <a:cs typeface="+mn-cs"/>
            </a:endParaRPr>
          </a:p>
          <a:p>
            <a:pPr algn="l" defTabSz="914400" eaLnBrk="1" hangingPunct="1" indent="0" latinLnBrk="0" lvl="0" marL="0" marR="0" rtl="0">
              <a:lnSpc>
                <a:spcPct val="100000"/>
              </a:lnSpc>
              <a:spcBef>
                <a:spcPts val="0"/>
              </a:spcBef>
              <a:spcAft>
                <a:spcPts val="0"/>
              </a:spcAft>
              <a:buClrTx/>
              <a:buSzTx/>
              <a:buFontTx/>
              <a:buNone/>
              <a:tabLst/>
              <a:defRPr/>
            </a:pPr>
            <a:r>
              <a:rPr b="1" baseline="0" cap="none" dirty="0" i="0" kern="1200" kumimoji="0" lang="en-US" noProof="0" normalizeH="0" spc="0" strike="noStrike" sz="2400" u="none">
                <a:ln>
                  <a:noFill/>
                </a:ln>
                <a:solidFill>
                  <a:prstClr val="white"/>
                </a:solidFill>
                <a:effectLst/>
                <a:uLnTx/>
                <a:uFillTx/>
                <a:latin charset="77" panose="020B0502020203020203" pitchFamily="34" typeface="Circe Bold"/>
                <a:ea typeface="+mn-ea"/>
                <a:cs typeface="+mn-cs"/>
              </a:rPr>
              <a:t>To protect privacy, names and other personal information will not be disclosed without prior written consent. By participating, you agree to release and hold harmless LOSFA from any claims related to the use of your likeness. If you do not wish to be recorded or photographed, please inform the event organizers or photographer.</a:t>
            </a:r>
            <a:endParaRPr b="1" baseline="0" cap="none" dirty="0" i="0" kern="1200" kumimoji="0" lang="en-US" noProof="0" normalizeH="0" spc="0" strike="noStrike" sz="2200" u="none">
              <a:ln>
                <a:noFill/>
              </a:ln>
              <a:solidFill>
                <a:prstClr val="white"/>
              </a:solidFill>
              <a:effectLst/>
              <a:uLnTx/>
              <a:uFillTx/>
              <a:latin charset="77" panose="020B0502020203020203" pitchFamily="34" typeface="Circe Bold"/>
              <a:ea charset="0" panose="020B0306030504020204" pitchFamily="34" typeface="Open Sans Light"/>
              <a:cs charset="0" panose="020B0306030504020204" pitchFamily="34" typeface="Open Sans Light"/>
            </a:endParaRPr>
          </a:p>
        </p:txBody>
      </p:sp>
    </p:spTree>
    <p:extLst>
      <p:ext uri="{BB962C8B-B14F-4D97-AF65-F5344CB8AC3E}">
        <p14:creationId xmlns:p14="http://schemas.microsoft.com/office/powerpoint/2010/main" val="7199090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02665535-50BF-FAD0-7E2F-01B862371C25}"/>
              </a:ext>
            </a:extLst>
          </p:cNvPr>
          <p:cNvPicPr>
            <a:picLocks noChangeArrowheads="1" noChangeAspect="1"/>
          </p:cNvPicPr>
          <p:nvPr/>
        </p:nvPicPr>
        <p:blipFill>
          <a:blip cstate="email" r:embed="rId2">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idx="12" sz="quarter" type="sldNum"/>
          </p:nvPr>
        </p:nvSpPr>
        <p:spPr>
          <a:xfrm>
            <a:off x="9273435" y="6447155"/>
            <a:ext cx="2743200" cy="365125"/>
          </a:xfrm>
        </p:spPr>
        <p:txBody>
          <a:bodyPr numCol="1"/>
          <a:lstStyle/>
          <a:p>
            <a:pPr algn="r" defTabSz="914400" eaLnBrk="1" hangingPunct="1" indent="0" latinLnBrk="0" lvl="0" marL="0" marR="0" rtl="0">
              <a:lnSpc>
                <a:spcPct val="100000"/>
              </a:lnSpc>
              <a:spcBef>
                <a:spcPts val="0"/>
              </a:spcBef>
              <a:spcAft>
                <a:spcPts val="0"/>
              </a:spcAft>
              <a:buClrTx/>
              <a:buSzTx/>
              <a:buFontTx/>
              <a:buNone/>
              <a:tabLst/>
              <a:defRPr/>
            </a:pPr>
            <a:fld id="{D88C9D7A-CE64-B040-B9A2-1C7FA4025703}" type="slidenum">
              <a:rPr b="0" baseline="0" cap="none" i="0" kern="1200" kumimoji="0" lang="en-US" noProof="0" normalizeH="0" smtClean="0" spc="0" strike="noStrike" sz="1200" u="none">
                <a:ln>
                  <a:noFill/>
                </a:ln>
                <a:solidFill>
                  <a:srgbClr val="254992"/>
                </a:solidFill>
                <a:effectLst/>
                <a:uLnTx/>
                <a:uFillTx/>
                <a:latin charset="77" panose="020B0502020203020203" pitchFamily="34" typeface="Circe"/>
                <a:ea typeface="+mn-ea"/>
                <a:cs typeface="+mn-cs"/>
              </a:rPr>
              <a:pPr algn="r" defTabSz="914400" eaLnBrk="1" hangingPunct="1" indent="0" latinLnBrk="0" lvl="0" marL="0" marR="0" rtl="0">
                <a:lnSpc>
                  <a:spcPct val="100000"/>
                </a:lnSpc>
                <a:spcBef>
                  <a:spcPts val="0"/>
                </a:spcBef>
                <a:spcAft>
                  <a:spcPts val="0"/>
                </a:spcAft>
                <a:buClrTx/>
                <a:buSzTx/>
                <a:buFontTx/>
                <a:buNone/>
                <a:tabLst/>
                <a:defRPr/>
              </a:pPr>
              <a:t>20</a:t>
            </a:fld>
            <a:endParaRPr b="0" baseline="0" cap="none" dirty="0" i="0" kern="1200" kumimoji="0" lang="en-US" noProof="0" normalizeH="0" spc="0" strike="noStrike" sz="1200" u="none">
              <a:ln>
                <a:noFill/>
              </a:ln>
              <a:solidFill>
                <a:srgbClr val="254992"/>
              </a:solidFill>
              <a:effectLst/>
              <a:uLnTx/>
              <a:uFillTx/>
              <a:latin charset="77" panose="020B0502020203020203" pitchFamily="34" typeface="Circe"/>
              <a:ea typeface="+mn-ea"/>
              <a:cs typeface="+mn-cs"/>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dirty="0"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graphicFrame>
        <p:nvGraphicFramePr>
          <p:cNvPr id="9" name="Content Placeholder 3">
            <a:extLst>
              <a:ext uri="{FF2B5EF4-FFF2-40B4-BE49-F238E27FC236}">
                <a16:creationId xmlns:a16="http://schemas.microsoft.com/office/drawing/2014/main" id="{E392AA24-879B-A022-2C49-BEFE545681B5}"/>
              </a:ext>
            </a:extLst>
          </p:cNvPr>
          <p:cNvGraphicFramePr>
            <a:graphicFrameLocks noGrp="1"/>
          </p:cNvGraphicFramePr>
          <p:nvPr>
            <p:ph idx="1"/>
          </p:nvPr>
        </p:nvGraphicFramePr>
        <p:xfrm>
          <a:off x="469639" y="2066358"/>
          <a:ext cx="10958804" cy="4065244"/>
        </p:xfrm>
        <a:graphic>
          <a:graphicData uri="http://schemas.openxmlformats.org/drawingml/2006/table">
            <a:tbl>
              <a:tblPr bandRow="1" firstRow="1">
                <a:tableStyleId>{5C22544A-7EE6-4342-B048-85BDC9FD1C3A}</a:tableStyleId>
              </a:tblPr>
              <a:tblGrid>
                <a:gridCol w="3855875">
                  <a:extLst>
                    <a:ext uri="{9D8B030D-6E8A-4147-A177-3AD203B41FA5}">
                      <a16:colId xmlns:a16="http://schemas.microsoft.com/office/drawing/2014/main" val="20000"/>
                    </a:ext>
                  </a:extLst>
                </a:gridCol>
                <a:gridCol w="7102929">
                  <a:extLst>
                    <a:ext uri="{9D8B030D-6E8A-4147-A177-3AD203B41FA5}">
                      <a16:colId xmlns:a16="http://schemas.microsoft.com/office/drawing/2014/main" val="20001"/>
                    </a:ext>
                  </a:extLst>
                </a:gridCol>
              </a:tblGrid>
              <a:tr h="400076">
                <a:tc>
                  <a:txBody>
                    <a:bodyPr numCol="1"/>
                    <a:lstStyle/>
                    <a:p>
                      <a:r>
                        <a:rPr b="0" dirty="0" lang="en-US" sz="2200">
                          <a:latin charset="0" panose="020B0602020203020203" pitchFamily="34" typeface="Circe Bold"/>
                        </a:rPr>
                        <a:t>SCIENCE = 4 UNITS</a:t>
                      </a:r>
                    </a:p>
                  </a:txBody>
                  <a:tcPr marL="116840" marR="116840">
                    <a:solidFill>
                      <a:srgbClr val="2F5591"/>
                    </a:solidFill>
                  </a:tcPr>
                </a:tc>
                <a:tc>
                  <a:txBody>
                    <a:bodyPr numCol="1"/>
                    <a:lstStyle/>
                    <a:p>
                      <a:r>
                        <a:rPr b="0" dirty="0" lang="en-US" sz="2200">
                          <a:latin charset="0" panose="020B0602020203020203" pitchFamily="34" typeface="Circe Bold"/>
                        </a:rPr>
                        <a:t>COURSES</a:t>
                      </a:r>
                    </a:p>
                  </a:txBody>
                  <a:tcPr marL="116840" marR="116840">
                    <a:solidFill>
                      <a:srgbClr val="2F5591"/>
                    </a:solidFill>
                  </a:tcPr>
                </a:tc>
                <a:extLst>
                  <a:ext uri="{0D108BD9-81ED-4DB2-BD59-A6C34878D82A}">
                    <a16:rowId xmlns:a16="http://schemas.microsoft.com/office/drawing/2014/main" val="10000"/>
                  </a:ext>
                </a:extLst>
              </a:tr>
              <a:tr h="400076">
                <a:tc>
                  <a:txBody>
                    <a:bodyPr numCol="1"/>
                    <a:lstStyle/>
                    <a:p>
                      <a:r>
                        <a:rPr dirty="0" lang="en-US" sz="2000">
                          <a:latin charset="0" panose="020B0402020203020203" pitchFamily="34" typeface="Circe Light"/>
                        </a:rPr>
                        <a:t>1 Unit</a:t>
                      </a:r>
                    </a:p>
                  </a:txBody>
                  <a:tcPr marL="116840" marR="116840"/>
                </a:tc>
                <a:tc>
                  <a:txBody>
                    <a:bodyPr numCol="1"/>
                    <a:lstStyle/>
                    <a:p>
                      <a:r>
                        <a:rPr dirty="0" lang="en-US" sz="2000">
                          <a:latin charset="0" panose="020B0402020203020203" pitchFamily="34" typeface="Circe Light"/>
                        </a:rPr>
                        <a:t>Biology I</a:t>
                      </a:r>
                    </a:p>
                  </a:txBody>
                  <a:tcPr marL="116840" marR="116840"/>
                </a:tc>
                <a:extLst>
                  <a:ext uri="{0D108BD9-81ED-4DB2-BD59-A6C34878D82A}">
                    <a16:rowId xmlns:a16="http://schemas.microsoft.com/office/drawing/2014/main" val="10001"/>
                  </a:ext>
                </a:extLst>
              </a:tr>
              <a:tr h="400076">
                <a:tc>
                  <a:txBody>
                    <a:bodyPr numCol="1"/>
                    <a:lstStyle/>
                    <a:p>
                      <a:r>
                        <a:rPr dirty="0" lang="en-US" sz="2000">
                          <a:latin charset="0" panose="020B0402020203020203" pitchFamily="34" typeface="Circe Light"/>
                        </a:rPr>
                        <a:t>1 Unit</a:t>
                      </a:r>
                    </a:p>
                  </a:txBody>
                  <a:tcPr marL="116840" marR="116840"/>
                </a:tc>
                <a:tc>
                  <a:txBody>
                    <a:bodyPr numCol="1"/>
                    <a:lstStyle/>
                    <a:p>
                      <a:r>
                        <a:rPr dirty="0" lang="en-US" sz="2000">
                          <a:latin charset="0" panose="020B0402020203020203" pitchFamily="34" typeface="Circe Light"/>
                        </a:rPr>
                        <a:t>Chemistry I</a:t>
                      </a:r>
                    </a:p>
                  </a:txBody>
                  <a:tcPr marL="116840" marR="116840"/>
                </a:tc>
                <a:extLst>
                  <a:ext uri="{0D108BD9-81ED-4DB2-BD59-A6C34878D82A}">
                    <a16:rowId xmlns:a16="http://schemas.microsoft.com/office/drawing/2014/main" val="10002"/>
                  </a:ext>
                </a:extLst>
              </a:tr>
              <a:tr h="2838372">
                <a:tc>
                  <a:txBody>
                    <a:bodyPr numCol="1"/>
                    <a:lstStyle/>
                    <a:p>
                      <a:r>
                        <a:rPr dirty="0" lang="en-US" sz="2000">
                          <a:latin charset="0" panose="020B0402020203020203" pitchFamily="34" typeface="Circe Light"/>
                        </a:rPr>
                        <a:t>2 Units from the following: </a:t>
                      </a:r>
                    </a:p>
                  </a:txBody>
                  <a:tcPr marL="116840" marR="116840"/>
                </a:tc>
                <a:tc>
                  <a:txBody>
                    <a:bodyPr numCol="1"/>
                    <a:lstStyle/>
                    <a:p>
                      <a:r>
                        <a:rPr dirty="0" kern="1200" lang="en-US" sz="2000">
                          <a:solidFill>
                            <a:schemeClr val="dk1"/>
                          </a:solidFill>
                          <a:effectLst/>
                          <a:latin charset="0" panose="020B0402020203020203" pitchFamily="34" typeface="Circe Light"/>
                          <a:ea typeface="+mn-ea"/>
                          <a:cs typeface="+mn-cs"/>
                        </a:rPr>
                        <a:t>Earth Science;  Environmental Science or </a:t>
                      </a:r>
                      <a:r>
                        <a:rPr b="0" dirty="0" kern="1200" lang="en-US" sz="2000">
                          <a:solidFill>
                            <a:schemeClr val="dk1"/>
                          </a:solidFill>
                          <a:effectLst/>
                          <a:latin charset="0" panose="020B0402020203020203" pitchFamily="34" typeface="Circe Light"/>
                          <a:ea typeface="+mn-ea"/>
                          <a:cs typeface="+mn-cs"/>
                        </a:rPr>
                        <a:t>Environmental Awareness</a:t>
                      </a:r>
                      <a:r>
                        <a:rPr b="1" dirty="0" kern="1200" lang="en-US" sz="2000">
                          <a:solidFill>
                            <a:schemeClr val="dk1"/>
                          </a:solidFill>
                          <a:effectLst/>
                          <a:latin charset="0" panose="020B0402020203020203" pitchFamily="34" typeface="Circe Light"/>
                          <a:ea typeface="+mn-ea"/>
                          <a:cs typeface="+mn-cs"/>
                        </a:rPr>
                        <a:t>; </a:t>
                      </a:r>
                      <a:r>
                        <a:rPr dirty="0" kern="1200" lang="en-US" sz="2000">
                          <a:solidFill>
                            <a:schemeClr val="dk1"/>
                          </a:solidFill>
                          <a:effectLst/>
                          <a:latin charset="0" panose="020B0402020203020203" pitchFamily="34" typeface="Circe Light"/>
                          <a:ea typeface="+mn-ea"/>
                          <a:cs typeface="+mn-cs"/>
                        </a:rPr>
                        <a:t>Physical Science or </a:t>
                      </a:r>
                      <a:r>
                        <a:rPr b="0" dirty="0" kern="1200" lang="en-US" sz="2000">
                          <a:solidFill>
                            <a:schemeClr val="dk1"/>
                          </a:solidFill>
                          <a:effectLst/>
                          <a:latin charset="0" panose="020B0402020203020203" pitchFamily="34" typeface="Circe Light"/>
                          <a:ea typeface="+mn-ea"/>
                          <a:cs typeface="+mn-cs"/>
                        </a:rPr>
                        <a:t>Principles of Engineering</a:t>
                      </a:r>
                      <a:r>
                        <a:rPr dirty="0" kern="1200" lang="en-US" sz="2000">
                          <a:solidFill>
                            <a:schemeClr val="dk1"/>
                          </a:solidFill>
                          <a:effectLst/>
                          <a:latin charset="0" panose="020B0402020203020203" pitchFamily="34" typeface="Circe Light"/>
                          <a:ea typeface="+mn-ea"/>
                          <a:cs typeface="+mn-cs"/>
                        </a:rPr>
                        <a:t>; Agriscience I and Agriscience II (one unit combined); Chemistry II or AP Chemistry or IB Chemistry II; AP Environmental Science or IB Environmental Systems; Physics I, AP Physics I, AP Physics B, or IB Physics I; AP Physics C: Electricity and Magnetism, AP Physics C: Mechanics, or IB Physics II, or AP Physics II; Biology II or AP Biology or IB Biology II or </a:t>
                      </a:r>
                      <a:r>
                        <a:rPr b="0" dirty="0" kern="1200" lang="en-US" sz="2000">
                          <a:solidFill>
                            <a:schemeClr val="dk1"/>
                          </a:solidFill>
                          <a:effectLst/>
                          <a:latin charset="0" panose="020B0402020203020203" pitchFamily="34" typeface="Circe Light"/>
                          <a:ea typeface="+mn-ea"/>
                          <a:cs typeface="+mn-cs"/>
                        </a:rPr>
                        <a:t>Human Anatomy and Physiology </a:t>
                      </a:r>
                      <a:endParaRPr b="0" dirty="0" lang="en-US" sz="2000">
                        <a:latin charset="0" panose="020B0402020203020203" pitchFamily="34" typeface="Circe Light"/>
                      </a:endParaRPr>
                    </a:p>
                  </a:txBody>
                  <a:tcPr marL="116840" marR="116840"/>
                </a:tc>
                <a:extLst>
                  <a:ext uri="{0D108BD9-81ED-4DB2-BD59-A6C34878D82A}">
                    <a16:rowId xmlns:a16="http://schemas.microsoft.com/office/drawing/2014/main" val="10003"/>
                  </a:ext>
                </a:extLst>
              </a:tr>
            </a:tbl>
          </a:graphicData>
        </a:graphic>
      </p:graphicFrame>
      <p:sp>
        <p:nvSpPr>
          <p:cNvPr id="3" name="TextBox 2">
            <a:extLst>
              <a:ext uri="{FF2B5EF4-FFF2-40B4-BE49-F238E27FC236}">
                <a16:creationId xmlns:a16="http://schemas.microsoft.com/office/drawing/2014/main" id="{D820162D-CD0F-FC71-125A-CE2484178D15}"/>
              </a:ext>
            </a:extLst>
          </p:cNvPr>
          <p:cNvSpPr txBox="1"/>
          <p:nvPr/>
        </p:nvSpPr>
        <p:spPr>
          <a:xfrm>
            <a:off x="394995" y="1648277"/>
            <a:ext cx="11402007" cy="461665"/>
          </a:xfrm>
          <a:prstGeom prst="rect">
            <a:avLst/>
          </a:prstGeom>
          <a:noFill/>
        </p:spPr>
        <p:txBody>
          <a:bodyPr numCol="1" rtlCol="0" wrap="square">
            <a:spAutoFit/>
          </a:bodyPr>
          <a:lstStyle/>
          <a:p>
            <a:pPr algn="l"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2400" u="none">
                <a:ln>
                  <a:noFill/>
                </a:ln>
                <a:solidFill>
                  <a:srgbClr val="2F5591"/>
                </a:solidFill>
                <a:effectLst/>
                <a:uLnTx/>
                <a:uFillTx/>
                <a:latin charset="77" panose="020B0502020203020203" pitchFamily="34" typeface="Circe Bold"/>
                <a:ea charset="0" panose="020B0306030504020204" pitchFamily="34" typeface="Open Sans"/>
                <a:cs charset="0" panose="020B0306030504020204" pitchFamily="34" typeface="Open Sans"/>
              </a:rPr>
              <a:t>Beginning with the Graduating Class of 2018 - 2026</a:t>
            </a:r>
            <a:endParaRPr b="0" baseline="0" cap="none" dirty="0" i="0" kern="1200" kumimoji="0" lang="en-US" noProof="0" normalizeH="0" spc="0" strike="noStrike" sz="1800" u="none">
              <a:ln>
                <a:noFill/>
              </a:ln>
              <a:solidFill>
                <a:srgbClr val="254992"/>
              </a:solidFill>
              <a:effectLst/>
              <a:uLnTx/>
              <a:uFillTx/>
              <a:latin charset="77" panose="020B0402020203020203" pitchFamily="34" typeface="Circe Light"/>
              <a:ea charset="0" panose="020B0306030504020204" pitchFamily="34" typeface="Open Sans Light"/>
              <a:cs charset="0" panose="020B0306030504020204" pitchFamily="34" typeface="Open Sans Light"/>
            </a:endParaRPr>
          </a:p>
        </p:txBody>
      </p:sp>
      <p:sp>
        <p:nvSpPr>
          <p:cNvPr id="4" name="TextBox 3">
            <a:extLst>
              <a:ext uri="{FF2B5EF4-FFF2-40B4-BE49-F238E27FC236}">
                <a16:creationId xmlns:a16="http://schemas.microsoft.com/office/drawing/2014/main" id="{0695BBA2-BD06-B24B-889B-D08FA7A35722}"/>
              </a:ext>
            </a:extLst>
          </p:cNvPr>
          <p:cNvSpPr txBox="1"/>
          <p:nvPr/>
        </p:nvSpPr>
        <p:spPr>
          <a:xfrm>
            <a:off x="1" y="198099"/>
            <a:ext cx="12191999" cy="1200329"/>
          </a:xfrm>
          <a:prstGeom prst="rect">
            <a:avLst/>
          </a:prstGeom>
          <a:noFill/>
        </p:spPr>
        <p:txBody>
          <a:bodyPr numCol="1" rtlCol="0" wrap="square">
            <a:spAutoFit/>
          </a:bodyPr>
          <a:lstStyle/>
          <a:p>
            <a:pPr algn="ctr"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3600" u="none">
                <a:ln>
                  <a:noFill/>
                </a:ln>
                <a:solidFill>
                  <a:srgbClr val="2F5591"/>
                </a:solidFill>
                <a:effectLst/>
                <a:uLnTx/>
                <a:uFillTx/>
                <a:latin charset="0" panose="020B0402020203020203" pitchFamily="34" typeface="Circe Light"/>
                <a:ea charset="0" panose="020B0306030504020204" pitchFamily="34" typeface="Open Sans Light"/>
                <a:cs charset="0" panose="020B0306030504020204" pitchFamily="34" typeface="Open Sans Light"/>
              </a:rPr>
              <a:t>TOPS OPPORTUNITY, PERFORMANCE, HONORS, AND EXCELLENCE </a:t>
            </a:r>
            <a:r>
              <a:rPr b="0" baseline="0" cap="none" dirty="0" i="0" kern="1200" kumimoji="0" lang="en-US" noProof="0" normalizeH="0" spc="0" strike="noStrike" sz="3600" u="none">
                <a:ln>
                  <a:noFill/>
                </a:ln>
                <a:solidFill>
                  <a:srgbClr val="2F5591"/>
                </a:solidFill>
                <a:effectLst/>
                <a:uLnTx/>
                <a:uFillTx/>
                <a:latin charset="0" panose="020B0602020203020203" pitchFamily="34" typeface="Circe Bold"/>
                <a:ea charset="0" panose="020B0306030504020204" pitchFamily="34" typeface="Open Sans Light"/>
                <a:cs charset="0" panose="020B0306030504020204" pitchFamily="34" typeface="Open Sans Light"/>
              </a:rPr>
              <a:t>CORE CURRICULUM</a:t>
            </a:r>
            <a:endParaRPr b="0" baseline="0" cap="none" dirty="0" i="0" kern="1200" kumimoji="0" lang="en-US" noProof="0" normalizeH="0" spc="0" strike="noStrike" sz="3600" u="none">
              <a:ln>
                <a:noFill/>
              </a:ln>
              <a:solidFill>
                <a:prstClr val="white"/>
              </a:solidFill>
              <a:effectLst/>
              <a:uLnTx/>
              <a:uFillTx/>
              <a:latin charset="0" panose="020B0602020203020203" pitchFamily="34" typeface="Circe Bold"/>
              <a:ea charset="0" panose="020B0306030504020204" pitchFamily="34" typeface="Open Sans Light"/>
              <a:cs charset="0" panose="020B0306030504020204" pitchFamily="34" typeface="Open Sans Light"/>
            </a:endParaRPr>
          </a:p>
        </p:txBody>
      </p:sp>
    </p:spTree>
    <p:extLst>
      <p:ext uri="{BB962C8B-B14F-4D97-AF65-F5344CB8AC3E}">
        <p14:creationId xmlns:p14="http://schemas.microsoft.com/office/powerpoint/2010/main" val="6958054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02665535-50BF-FAD0-7E2F-01B862371C25}"/>
              </a:ext>
            </a:extLst>
          </p:cNvPr>
          <p:cNvPicPr>
            <a:picLocks noChangeArrowheads="1" noChangeAspect="1"/>
          </p:cNvPicPr>
          <p:nvPr/>
        </p:nvPicPr>
        <p:blipFill>
          <a:blip cstate="email" r:embed="rId2">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idx="12" sz="quarter" type="sldNum"/>
          </p:nvPr>
        </p:nvSpPr>
        <p:spPr>
          <a:xfrm>
            <a:off x="9273435" y="6447155"/>
            <a:ext cx="2743200" cy="365125"/>
          </a:xfrm>
        </p:spPr>
        <p:txBody>
          <a:bodyPr numCol="1"/>
          <a:lstStyle/>
          <a:p>
            <a:pPr algn="r" defTabSz="914400" eaLnBrk="1" hangingPunct="1" indent="0" latinLnBrk="0" lvl="0" marL="0" marR="0" rtl="0">
              <a:lnSpc>
                <a:spcPct val="100000"/>
              </a:lnSpc>
              <a:spcBef>
                <a:spcPts val="0"/>
              </a:spcBef>
              <a:spcAft>
                <a:spcPts val="0"/>
              </a:spcAft>
              <a:buClrTx/>
              <a:buSzTx/>
              <a:buFontTx/>
              <a:buNone/>
              <a:tabLst/>
              <a:defRPr/>
            </a:pPr>
            <a:fld id="{D88C9D7A-CE64-B040-B9A2-1C7FA4025703}" type="slidenum">
              <a:rPr b="0" baseline="0" cap="none" i="0" kern="1200" kumimoji="0" lang="en-US" noProof="0" normalizeH="0" smtClean="0" spc="0" strike="noStrike" sz="1200" u="none">
                <a:ln>
                  <a:noFill/>
                </a:ln>
                <a:solidFill>
                  <a:srgbClr val="254992"/>
                </a:solidFill>
                <a:effectLst/>
                <a:uLnTx/>
                <a:uFillTx/>
                <a:latin charset="77" panose="020B0502020203020203" pitchFamily="34" typeface="Circe"/>
                <a:ea typeface="+mn-ea"/>
                <a:cs typeface="+mn-cs"/>
              </a:rPr>
              <a:pPr algn="r" defTabSz="914400" eaLnBrk="1" hangingPunct="1" indent="0" latinLnBrk="0" lvl="0" marL="0" marR="0" rtl="0">
                <a:lnSpc>
                  <a:spcPct val="100000"/>
                </a:lnSpc>
                <a:spcBef>
                  <a:spcPts val="0"/>
                </a:spcBef>
                <a:spcAft>
                  <a:spcPts val="0"/>
                </a:spcAft>
                <a:buClrTx/>
                <a:buSzTx/>
                <a:buFontTx/>
                <a:buNone/>
                <a:tabLst/>
                <a:defRPr/>
              </a:pPr>
              <a:t>21</a:t>
            </a:fld>
            <a:endParaRPr b="0" baseline="0" cap="none" dirty="0" i="0" kern="1200" kumimoji="0" lang="en-US" noProof="0" normalizeH="0" spc="0" strike="noStrike" sz="1200" u="none">
              <a:ln>
                <a:noFill/>
              </a:ln>
              <a:solidFill>
                <a:srgbClr val="254992"/>
              </a:solidFill>
              <a:effectLst/>
              <a:uLnTx/>
              <a:uFillTx/>
              <a:latin charset="77" panose="020B0502020203020203" pitchFamily="34" typeface="Circe"/>
              <a:ea typeface="+mn-ea"/>
              <a:cs typeface="+mn-cs"/>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dirty="0"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graphicFrame>
        <p:nvGraphicFramePr>
          <p:cNvPr id="10" name="Content Placeholder 3">
            <a:extLst>
              <a:ext uri="{FF2B5EF4-FFF2-40B4-BE49-F238E27FC236}">
                <a16:creationId xmlns:a16="http://schemas.microsoft.com/office/drawing/2014/main" id="{2D6B31CC-FE84-9B54-9C0D-F5B2577010C5}"/>
              </a:ext>
            </a:extLst>
          </p:cNvPr>
          <p:cNvGraphicFramePr>
            <a:graphicFrameLocks noGrp="1"/>
          </p:cNvGraphicFramePr>
          <p:nvPr>
            <p:ph idx="1"/>
          </p:nvPr>
        </p:nvGraphicFramePr>
        <p:xfrm>
          <a:off x="502297" y="2088761"/>
          <a:ext cx="11151637" cy="3718560"/>
        </p:xfrm>
        <a:graphic>
          <a:graphicData uri="http://schemas.openxmlformats.org/drawingml/2006/table">
            <a:tbl>
              <a:tblPr bandRow="1" firstRow="1">
                <a:tableStyleId>{5C22544A-7EE6-4342-B048-85BDC9FD1C3A}</a:tableStyleId>
              </a:tblPr>
              <a:tblGrid>
                <a:gridCol w="3717212">
                  <a:extLst>
                    <a:ext uri="{9D8B030D-6E8A-4147-A177-3AD203B41FA5}">
                      <a16:colId xmlns:a16="http://schemas.microsoft.com/office/drawing/2014/main" val="20000"/>
                    </a:ext>
                  </a:extLst>
                </a:gridCol>
                <a:gridCol w="7434425">
                  <a:extLst>
                    <a:ext uri="{9D8B030D-6E8A-4147-A177-3AD203B41FA5}">
                      <a16:colId xmlns:a16="http://schemas.microsoft.com/office/drawing/2014/main" val="20001"/>
                    </a:ext>
                  </a:extLst>
                </a:gridCol>
              </a:tblGrid>
              <a:tr h="370840">
                <a:tc>
                  <a:txBody>
                    <a:bodyPr numCol="1"/>
                    <a:lstStyle/>
                    <a:p>
                      <a:r>
                        <a:rPr b="0" dirty="0" lang="en-US" sz="2000">
                          <a:latin charset="0" panose="020B0602020203020203" pitchFamily="34" typeface="Circe Bold"/>
                        </a:rPr>
                        <a:t>SOCIAL STUDIES = 4 UNITS</a:t>
                      </a:r>
                    </a:p>
                  </a:txBody>
                  <a:tcPr marL="116840" marR="116840">
                    <a:solidFill>
                      <a:srgbClr val="2F5591"/>
                    </a:solidFill>
                  </a:tcPr>
                </a:tc>
                <a:tc>
                  <a:txBody>
                    <a:bodyPr numCol="1"/>
                    <a:lstStyle/>
                    <a:p>
                      <a:r>
                        <a:rPr b="0" dirty="0" lang="en-US" sz="2000">
                          <a:latin charset="0" panose="020B0602020203020203" pitchFamily="34" typeface="Circe Bold"/>
                        </a:rPr>
                        <a:t>COURSES</a:t>
                      </a:r>
                    </a:p>
                  </a:txBody>
                  <a:tcPr marL="116840" marR="116840">
                    <a:solidFill>
                      <a:srgbClr val="2F5591"/>
                    </a:solidFill>
                  </a:tcPr>
                </a:tc>
                <a:extLst>
                  <a:ext uri="{0D108BD9-81ED-4DB2-BD59-A6C34878D82A}">
                    <a16:rowId xmlns:a16="http://schemas.microsoft.com/office/drawing/2014/main" val="10000"/>
                  </a:ext>
                </a:extLst>
              </a:tr>
              <a:tr h="370840">
                <a:tc>
                  <a:txBody>
                    <a:bodyPr numCol="1"/>
                    <a:lstStyle/>
                    <a:p>
                      <a:pPr algn="l" defTabSz="914400" eaLnBrk="1" hangingPunct="1" indent="0" latinLnBrk="0" marL="0" marR="0" rtl="0">
                        <a:lnSpc>
                          <a:spcPct val="100000"/>
                        </a:lnSpc>
                        <a:spcBef>
                          <a:spcPts val="0"/>
                        </a:spcBef>
                        <a:spcAft>
                          <a:spcPts val="0"/>
                        </a:spcAft>
                        <a:buClrTx/>
                        <a:buSzTx/>
                        <a:buFontTx/>
                        <a:buNone/>
                        <a:tabLst/>
                        <a:defRPr/>
                      </a:pPr>
                      <a:r>
                        <a:rPr dirty="0" lang="en-US" sz="2000">
                          <a:latin charset="0" panose="020B0402020203020203" pitchFamily="34" typeface="Circe Light"/>
                        </a:rPr>
                        <a:t>1 Unit from</a:t>
                      </a:r>
                      <a:r>
                        <a:rPr baseline="0" dirty="0" lang="en-US" sz="2000">
                          <a:latin charset="0" panose="020B0402020203020203" pitchFamily="34" typeface="Circe Light"/>
                        </a:rPr>
                        <a:t> the following:</a:t>
                      </a:r>
                      <a:endParaRPr dirty="0" lang="en-US" sz="2000">
                        <a:latin charset="0" panose="020B0402020203020203" pitchFamily="34" typeface="Circe Light"/>
                      </a:endParaRPr>
                    </a:p>
                    <a:p>
                      <a:endParaRPr dirty="0" lang="en-US" sz="2000">
                        <a:latin charset="0" panose="020B0402020203020203" pitchFamily="34" typeface="Circe Light"/>
                      </a:endParaRPr>
                    </a:p>
                  </a:txBody>
                  <a:tcPr marL="116840" marR="116840"/>
                </a:tc>
                <a:tc>
                  <a:txBody>
                    <a:bodyPr numCol="1"/>
                    <a:lstStyle/>
                    <a:p>
                      <a:r>
                        <a:rPr dirty="0" kern="1200" lang="en-US" sz="2000">
                          <a:solidFill>
                            <a:schemeClr val="dk1"/>
                          </a:solidFill>
                          <a:effectLst/>
                          <a:latin charset="0" panose="020B0402020203020203" pitchFamily="34" typeface="Circe Light"/>
                          <a:ea typeface="+mn-ea"/>
                          <a:cs typeface="+mn-cs"/>
                        </a:rPr>
                        <a:t>U.S. History, AP U.S. History, or IB U.S. History</a:t>
                      </a:r>
                      <a:endParaRPr dirty="0" lang="en-US" sz="2000">
                        <a:latin charset="0" panose="020B0402020203020203" pitchFamily="34" typeface="Circe Light"/>
                      </a:endParaRPr>
                    </a:p>
                  </a:txBody>
                  <a:tcPr marL="116840" marR="116840"/>
                </a:tc>
                <a:extLst>
                  <a:ext uri="{0D108BD9-81ED-4DB2-BD59-A6C34878D82A}">
                    <a16:rowId xmlns:a16="http://schemas.microsoft.com/office/drawing/2014/main" val="10001"/>
                  </a:ext>
                </a:extLst>
              </a:tr>
              <a:tr h="370840">
                <a:tc>
                  <a:txBody>
                    <a:bodyPr numCol="1"/>
                    <a:lstStyle/>
                    <a:p>
                      <a:pPr algn="l" defTabSz="914400" eaLnBrk="1" hangingPunct="1" indent="0" latinLnBrk="0" marL="0" marR="0" rtl="0">
                        <a:lnSpc>
                          <a:spcPct val="100000"/>
                        </a:lnSpc>
                        <a:spcBef>
                          <a:spcPts val="0"/>
                        </a:spcBef>
                        <a:spcAft>
                          <a:spcPts val="0"/>
                        </a:spcAft>
                        <a:buClrTx/>
                        <a:buSzTx/>
                        <a:buFontTx/>
                        <a:buNone/>
                        <a:tabLst/>
                        <a:defRPr/>
                      </a:pPr>
                      <a:r>
                        <a:rPr dirty="0" lang="en-US" sz="2000">
                          <a:latin charset="0" panose="020B0402020203020203" pitchFamily="34" typeface="Circe Light"/>
                        </a:rPr>
                        <a:t>1 Unit from</a:t>
                      </a:r>
                      <a:r>
                        <a:rPr baseline="0" dirty="0" lang="en-US" sz="2000">
                          <a:latin charset="0" panose="020B0402020203020203" pitchFamily="34" typeface="Circe Light"/>
                        </a:rPr>
                        <a:t> the following:</a:t>
                      </a:r>
                      <a:endParaRPr dirty="0" lang="en-US" sz="2000">
                        <a:latin charset="0" panose="020B0402020203020203" pitchFamily="34" typeface="Circe Light"/>
                      </a:endParaRPr>
                    </a:p>
                    <a:p>
                      <a:endParaRPr dirty="0" lang="en-US" sz="2000">
                        <a:latin charset="0" panose="020B0402020203020203" pitchFamily="34" typeface="Circe Light"/>
                      </a:endParaRPr>
                    </a:p>
                  </a:txBody>
                  <a:tcPr marL="116840" marR="116840"/>
                </a:tc>
                <a:tc>
                  <a:txBody>
                    <a:bodyPr numCol="1"/>
                    <a:lstStyle/>
                    <a:p>
                      <a:r>
                        <a:rPr dirty="0" kern="1200" lang="en-US" sz="2000">
                          <a:solidFill>
                            <a:schemeClr val="dk1"/>
                          </a:solidFill>
                          <a:effectLst/>
                          <a:latin charset="0" panose="020B0402020203020203" pitchFamily="34" typeface="Circe Light"/>
                          <a:ea typeface="+mn-ea"/>
                          <a:cs typeface="+mn-cs"/>
                        </a:rPr>
                        <a:t>Civics, Government, AP U.S. Government and Politics: Comparative, or AP U.S. Government and Politics: United States</a:t>
                      </a:r>
                      <a:endParaRPr dirty="0" lang="en-US" sz="2000">
                        <a:latin charset="0" panose="020B0402020203020203" pitchFamily="34" typeface="Circe Light"/>
                      </a:endParaRPr>
                    </a:p>
                  </a:txBody>
                  <a:tcPr marL="116840" marR="116840"/>
                </a:tc>
                <a:extLst>
                  <a:ext uri="{0D108BD9-81ED-4DB2-BD59-A6C34878D82A}">
                    <a16:rowId xmlns:a16="http://schemas.microsoft.com/office/drawing/2014/main" val="10002"/>
                  </a:ext>
                </a:extLst>
              </a:tr>
              <a:tr h="370840">
                <a:tc>
                  <a:txBody>
                    <a:bodyPr numCol="1"/>
                    <a:lstStyle/>
                    <a:p>
                      <a:pPr algn="l" defTabSz="914400" eaLnBrk="1" hangingPunct="1" indent="0" latinLnBrk="0" marL="0" marR="0" rtl="0">
                        <a:lnSpc>
                          <a:spcPct val="100000"/>
                        </a:lnSpc>
                        <a:spcBef>
                          <a:spcPts val="0"/>
                        </a:spcBef>
                        <a:spcAft>
                          <a:spcPts val="0"/>
                        </a:spcAft>
                        <a:buClrTx/>
                        <a:buSzTx/>
                        <a:buFontTx/>
                        <a:buNone/>
                        <a:tabLst/>
                        <a:defRPr/>
                      </a:pPr>
                      <a:r>
                        <a:rPr dirty="0" lang="en-US" sz="2000">
                          <a:latin charset="0" panose="020B0402020203020203" pitchFamily="34" typeface="Circe Light"/>
                        </a:rPr>
                        <a:t>2 Units from</a:t>
                      </a:r>
                      <a:r>
                        <a:rPr baseline="0" dirty="0" lang="en-US" sz="2000">
                          <a:latin charset="0" panose="020B0402020203020203" pitchFamily="34" typeface="Circe Light"/>
                        </a:rPr>
                        <a:t> the following:</a:t>
                      </a:r>
                      <a:endParaRPr dirty="0" lang="en-US" sz="2000">
                        <a:latin charset="0" panose="020B0402020203020203" pitchFamily="34" typeface="Circe Light"/>
                      </a:endParaRPr>
                    </a:p>
                    <a:p>
                      <a:endParaRPr dirty="0" lang="en-US" sz="2000">
                        <a:latin charset="0" panose="020B0402020203020203" pitchFamily="34" typeface="Circe Light"/>
                      </a:endParaRPr>
                    </a:p>
                  </a:txBody>
                  <a:tcPr marL="116840" marR="116840"/>
                </a:tc>
                <a:tc>
                  <a:txBody>
                    <a:bodyPr numCol="1"/>
                    <a:lstStyle/>
                    <a:p>
                      <a:r>
                        <a:rPr dirty="0" kern="1200" lang="en-US" sz="2000">
                          <a:solidFill>
                            <a:schemeClr val="dk1"/>
                          </a:solidFill>
                          <a:effectLst/>
                          <a:latin charset="0" panose="020B0402020203020203" pitchFamily="34" typeface="Circe Light"/>
                          <a:ea typeface="+mn-ea"/>
                          <a:cs typeface="+mn-cs"/>
                        </a:rPr>
                        <a:t>Western Civilization, European History, or AP European History; World Geography or </a:t>
                      </a:r>
                      <a:r>
                        <a:rPr b="0" dirty="0" kern="1200" lang="en-US" sz="2000">
                          <a:solidFill>
                            <a:schemeClr val="dk1"/>
                          </a:solidFill>
                          <a:effectLst/>
                          <a:latin charset="0" panose="020B0402020203020203" pitchFamily="34" typeface="Circe Light"/>
                          <a:ea typeface="+mn-ea"/>
                          <a:cs typeface="+mn-cs"/>
                        </a:rPr>
                        <a:t>Physical Geography</a:t>
                      </a:r>
                      <a:r>
                        <a:rPr dirty="0" kern="1200" lang="en-US" sz="2000">
                          <a:solidFill>
                            <a:schemeClr val="dk1"/>
                          </a:solidFill>
                          <a:effectLst/>
                          <a:latin charset="0" panose="020B0402020203020203" pitchFamily="34" typeface="Circe Light"/>
                          <a:ea typeface="+mn-ea"/>
                          <a:cs typeface="+mn-cs"/>
                        </a:rPr>
                        <a:t>, AP Human Geography, or IB Geography; World History, AP World History, or IB World History; History of Religion; IB Economics, Economics, AP Macroeconomics, or AP Microeconomics; </a:t>
                      </a:r>
                      <a:r>
                        <a:rPr b="0" dirty="0" kern="1200" lang="en-US" sz="2000">
                          <a:solidFill>
                            <a:schemeClr val="dk1"/>
                          </a:solidFill>
                          <a:effectLst/>
                          <a:latin charset="0" panose="020B0402020203020203" pitchFamily="34" typeface="Circe Light"/>
                          <a:ea typeface="+mn-ea"/>
                          <a:cs typeface="+mn-cs"/>
                        </a:rPr>
                        <a:t>AP Psychology; African American History; Introduction to Psychology</a:t>
                      </a:r>
                      <a:endParaRPr b="0" dirty="0" lang="en-US" sz="2000">
                        <a:latin charset="0" panose="020B0402020203020203" pitchFamily="34" typeface="Circe Light"/>
                      </a:endParaRPr>
                    </a:p>
                  </a:txBody>
                  <a:tcPr marL="116840" marR="116840"/>
                </a:tc>
                <a:extLst>
                  <a:ext uri="{0D108BD9-81ED-4DB2-BD59-A6C34878D82A}">
                    <a16:rowId xmlns:a16="http://schemas.microsoft.com/office/drawing/2014/main" val="10003"/>
                  </a:ext>
                </a:extLst>
              </a:tr>
            </a:tbl>
          </a:graphicData>
        </a:graphic>
      </p:graphicFrame>
      <p:sp>
        <p:nvSpPr>
          <p:cNvPr id="3" name="TextBox 2">
            <a:extLst>
              <a:ext uri="{FF2B5EF4-FFF2-40B4-BE49-F238E27FC236}">
                <a16:creationId xmlns:a16="http://schemas.microsoft.com/office/drawing/2014/main" id="{4B5520AF-48D1-1889-A545-B59D51B6B402}"/>
              </a:ext>
            </a:extLst>
          </p:cNvPr>
          <p:cNvSpPr txBox="1"/>
          <p:nvPr/>
        </p:nvSpPr>
        <p:spPr>
          <a:xfrm>
            <a:off x="394995" y="1648277"/>
            <a:ext cx="11402007" cy="461665"/>
          </a:xfrm>
          <a:prstGeom prst="rect">
            <a:avLst/>
          </a:prstGeom>
          <a:noFill/>
        </p:spPr>
        <p:txBody>
          <a:bodyPr numCol="1" rtlCol="0" wrap="square">
            <a:spAutoFit/>
          </a:bodyPr>
          <a:lstStyle/>
          <a:p>
            <a:pPr algn="l"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2400" u="none">
                <a:ln>
                  <a:noFill/>
                </a:ln>
                <a:solidFill>
                  <a:srgbClr val="2F5591"/>
                </a:solidFill>
                <a:effectLst/>
                <a:uLnTx/>
                <a:uFillTx/>
                <a:latin charset="77" panose="020B0502020203020203" pitchFamily="34" typeface="Circe Bold"/>
                <a:ea charset="0" panose="020B0306030504020204" pitchFamily="34" typeface="Open Sans"/>
                <a:cs charset="0" panose="020B0306030504020204" pitchFamily="34" typeface="Open Sans"/>
              </a:rPr>
              <a:t>Beginning with the Graduating Class of 2018 - 2026</a:t>
            </a:r>
            <a:endParaRPr b="0" baseline="0" cap="none" dirty="0" i="0" kern="1200" kumimoji="0" lang="en-US" noProof="0" normalizeH="0" spc="0" strike="noStrike" sz="1800" u="none">
              <a:ln>
                <a:noFill/>
              </a:ln>
              <a:solidFill>
                <a:srgbClr val="254992"/>
              </a:solidFill>
              <a:effectLst/>
              <a:uLnTx/>
              <a:uFillTx/>
              <a:latin charset="77" panose="020B0402020203020203" pitchFamily="34" typeface="Circe Light"/>
              <a:ea charset="0" panose="020B0306030504020204" pitchFamily="34" typeface="Open Sans Light"/>
              <a:cs charset="0" panose="020B0306030504020204" pitchFamily="34" typeface="Open Sans Light"/>
            </a:endParaRPr>
          </a:p>
        </p:txBody>
      </p:sp>
      <p:sp>
        <p:nvSpPr>
          <p:cNvPr id="4" name="TextBox 3">
            <a:extLst>
              <a:ext uri="{FF2B5EF4-FFF2-40B4-BE49-F238E27FC236}">
                <a16:creationId xmlns:a16="http://schemas.microsoft.com/office/drawing/2014/main" id="{46DEFA54-DF15-1CA7-0351-C5F826002873}"/>
              </a:ext>
            </a:extLst>
          </p:cNvPr>
          <p:cNvSpPr txBox="1"/>
          <p:nvPr/>
        </p:nvSpPr>
        <p:spPr>
          <a:xfrm>
            <a:off x="1" y="198099"/>
            <a:ext cx="12191999" cy="1200329"/>
          </a:xfrm>
          <a:prstGeom prst="rect">
            <a:avLst/>
          </a:prstGeom>
          <a:noFill/>
        </p:spPr>
        <p:txBody>
          <a:bodyPr numCol="1" rtlCol="0" wrap="square">
            <a:spAutoFit/>
          </a:bodyPr>
          <a:lstStyle/>
          <a:p>
            <a:pPr algn="ctr"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3600" u="none">
                <a:ln>
                  <a:noFill/>
                </a:ln>
                <a:solidFill>
                  <a:srgbClr val="2F5591"/>
                </a:solidFill>
                <a:effectLst/>
                <a:uLnTx/>
                <a:uFillTx/>
                <a:latin charset="0" panose="020B0402020203020203" pitchFamily="34" typeface="Circe Light"/>
                <a:ea charset="0" panose="020B0306030504020204" pitchFamily="34" typeface="Open Sans Light"/>
                <a:cs charset="0" panose="020B0306030504020204" pitchFamily="34" typeface="Open Sans Light"/>
              </a:rPr>
              <a:t>TOPS OPPORTUNITY, PERFORMANCE, HONORS, AND EXCELLENCE </a:t>
            </a:r>
            <a:r>
              <a:rPr b="0" baseline="0" cap="none" dirty="0" i="0" kern="1200" kumimoji="0" lang="en-US" noProof="0" normalizeH="0" spc="0" strike="noStrike" sz="3600" u="none">
                <a:ln>
                  <a:noFill/>
                </a:ln>
                <a:solidFill>
                  <a:srgbClr val="2F5591"/>
                </a:solidFill>
                <a:effectLst/>
                <a:uLnTx/>
                <a:uFillTx/>
                <a:latin charset="0" panose="020B0602020203020203" pitchFamily="34" typeface="Circe Bold"/>
                <a:ea charset="0" panose="020B0306030504020204" pitchFamily="34" typeface="Open Sans Light"/>
                <a:cs charset="0" panose="020B0306030504020204" pitchFamily="34" typeface="Open Sans Light"/>
              </a:rPr>
              <a:t>CORE CURRICULUM</a:t>
            </a:r>
            <a:endParaRPr b="0" baseline="0" cap="none" dirty="0" i="0" kern="1200" kumimoji="0" lang="en-US" noProof="0" normalizeH="0" spc="0" strike="noStrike" sz="3600" u="none">
              <a:ln>
                <a:noFill/>
              </a:ln>
              <a:solidFill>
                <a:prstClr val="white"/>
              </a:solidFill>
              <a:effectLst/>
              <a:uLnTx/>
              <a:uFillTx/>
              <a:latin charset="0" panose="020B0602020203020203" pitchFamily="34" typeface="Circe Bold"/>
              <a:ea charset="0" panose="020B0306030504020204" pitchFamily="34" typeface="Open Sans Light"/>
              <a:cs charset="0" panose="020B0306030504020204" pitchFamily="34" typeface="Open Sans Light"/>
            </a:endParaRPr>
          </a:p>
        </p:txBody>
      </p:sp>
    </p:spTree>
    <p:extLst>
      <p:ext uri="{BB962C8B-B14F-4D97-AF65-F5344CB8AC3E}">
        <p14:creationId xmlns:p14="http://schemas.microsoft.com/office/powerpoint/2010/main" val="12890476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02665535-50BF-FAD0-7E2F-01B862371C25}"/>
              </a:ext>
            </a:extLst>
          </p:cNvPr>
          <p:cNvPicPr>
            <a:picLocks noChangeArrowheads="1" noChangeAspect="1"/>
          </p:cNvPicPr>
          <p:nvPr/>
        </p:nvPicPr>
        <p:blipFill>
          <a:blip cstate="email" r:embed="rId2">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idx="12" sz="quarter" type="sldNum"/>
          </p:nvPr>
        </p:nvSpPr>
        <p:spPr>
          <a:xfrm>
            <a:off x="9273435" y="6447155"/>
            <a:ext cx="2743200" cy="365125"/>
          </a:xfrm>
        </p:spPr>
        <p:txBody>
          <a:bodyPr numCol="1"/>
          <a:lstStyle/>
          <a:p>
            <a:pPr algn="r" defTabSz="914400" eaLnBrk="1" hangingPunct="1" indent="0" latinLnBrk="0" lvl="0" marL="0" marR="0" rtl="0">
              <a:lnSpc>
                <a:spcPct val="100000"/>
              </a:lnSpc>
              <a:spcBef>
                <a:spcPts val="0"/>
              </a:spcBef>
              <a:spcAft>
                <a:spcPts val="0"/>
              </a:spcAft>
              <a:buClrTx/>
              <a:buSzTx/>
              <a:buFontTx/>
              <a:buNone/>
              <a:tabLst/>
              <a:defRPr/>
            </a:pPr>
            <a:fld id="{D88C9D7A-CE64-B040-B9A2-1C7FA4025703}" type="slidenum">
              <a:rPr b="0" baseline="0" cap="none" i="0" kern="1200" kumimoji="0" lang="en-US" noProof="0" normalizeH="0" smtClean="0" spc="0" strike="noStrike" sz="1200" u="none">
                <a:ln>
                  <a:noFill/>
                </a:ln>
                <a:solidFill>
                  <a:srgbClr val="254992"/>
                </a:solidFill>
                <a:effectLst/>
                <a:uLnTx/>
                <a:uFillTx/>
                <a:latin charset="77" panose="020B0502020203020203" pitchFamily="34" typeface="Circe"/>
                <a:ea typeface="+mn-ea"/>
                <a:cs typeface="+mn-cs"/>
              </a:rPr>
              <a:pPr algn="r" defTabSz="914400" eaLnBrk="1" hangingPunct="1" indent="0" latinLnBrk="0" lvl="0" marL="0" marR="0" rtl="0">
                <a:lnSpc>
                  <a:spcPct val="100000"/>
                </a:lnSpc>
                <a:spcBef>
                  <a:spcPts val="0"/>
                </a:spcBef>
                <a:spcAft>
                  <a:spcPts val="0"/>
                </a:spcAft>
                <a:buClrTx/>
                <a:buSzTx/>
                <a:buFontTx/>
                <a:buNone/>
                <a:tabLst/>
                <a:defRPr/>
              </a:pPr>
              <a:t>22</a:t>
            </a:fld>
            <a:endParaRPr b="0" baseline="0" cap="none" dirty="0" i="0" kern="1200" kumimoji="0" lang="en-US" noProof="0" normalizeH="0" spc="0" strike="noStrike" sz="1200" u="none">
              <a:ln>
                <a:noFill/>
              </a:ln>
              <a:solidFill>
                <a:srgbClr val="254992"/>
              </a:solidFill>
              <a:effectLst/>
              <a:uLnTx/>
              <a:uFillTx/>
              <a:latin charset="77" panose="020B0502020203020203" pitchFamily="34" typeface="Circe"/>
              <a:ea typeface="+mn-ea"/>
              <a:cs typeface="+mn-cs"/>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dirty="0"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graphicFrame>
        <p:nvGraphicFramePr>
          <p:cNvPr id="11" name="Content Placeholder 3">
            <a:extLst>
              <a:ext uri="{FF2B5EF4-FFF2-40B4-BE49-F238E27FC236}">
                <a16:creationId xmlns:a16="http://schemas.microsoft.com/office/drawing/2014/main" id="{314203EB-5CE4-2B08-3A9B-B2CEA08596E3}"/>
              </a:ext>
            </a:extLst>
          </p:cNvPr>
          <p:cNvGraphicFramePr>
            <a:graphicFrameLocks noGrp="1"/>
          </p:cNvGraphicFramePr>
          <p:nvPr>
            <p:ph idx="1"/>
          </p:nvPr>
        </p:nvGraphicFramePr>
        <p:xfrm>
          <a:off x="430762" y="2139046"/>
          <a:ext cx="11120536" cy="3063240"/>
        </p:xfrm>
        <a:graphic>
          <a:graphicData uri="http://schemas.openxmlformats.org/drawingml/2006/table">
            <a:tbl>
              <a:tblPr bandRow="1" firstRow="1">
                <a:tableStyleId>{5C22544A-7EE6-4342-B048-85BDC9FD1C3A}</a:tableStyleId>
              </a:tblPr>
              <a:tblGrid>
                <a:gridCol w="4681174">
                  <a:extLst>
                    <a:ext uri="{9D8B030D-6E8A-4147-A177-3AD203B41FA5}">
                      <a16:colId xmlns:a16="http://schemas.microsoft.com/office/drawing/2014/main" val="20000"/>
                    </a:ext>
                  </a:extLst>
                </a:gridCol>
                <a:gridCol w="6439362">
                  <a:extLst>
                    <a:ext uri="{9D8B030D-6E8A-4147-A177-3AD203B41FA5}">
                      <a16:colId xmlns:a16="http://schemas.microsoft.com/office/drawing/2014/main" val="20001"/>
                    </a:ext>
                  </a:extLst>
                </a:gridCol>
              </a:tblGrid>
              <a:tr h="533400">
                <a:tc>
                  <a:txBody>
                    <a:bodyPr numCol="1"/>
                    <a:lstStyle/>
                    <a:p>
                      <a:r>
                        <a:rPr b="0" dirty="0" lang="en-US" sz="2000">
                          <a:latin charset="0" panose="020B0602020203020203" pitchFamily="34" typeface="Circe Bold"/>
                        </a:rPr>
                        <a:t>FOREIGN LANGUAGE = 2 UNITS</a:t>
                      </a:r>
                    </a:p>
                  </a:txBody>
                  <a:tcPr anchor="ctr" marL="116840" marR="116840">
                    <a:solidFill>
                      <a:srgbClr val="2F5591"/>
                    </a:solidFill>
                  </a:tcPr>
                </a:tc>
                <a:tc>
                  <a:txBody>
                    <a:bodyPr numCol="1"/>
                    <a:lstStyle/>
                    <a:p>
                      <a:r>
                        <a:rPr b="0" dirty="0" lang="en-US" sz="2000">
                          <a:latin charset="0" panose="020B0602020203020203" pitchFamily="34" typeface="Circe Bold"/>
                        </a:rPr>
                        <a:t>COURSES</a:t>
                      </a:r>
                    </a:p>
                  </a:txBody>
                  <a:tcPr anchor="ctr" marL="116840" marR="116840">
                    <a:solidFill>
                      <a:srgbClr val="2F5591"/>
                    </a:solidFill>
                  </a:tcPr>
                </a:tc>
                <a:extLst>
                  <a:ext uri="{0D108BD9-81ED-4DB2-BD59-A6C34878D82A}">
                    <a16:rowId xmlns:a16="http://schemas.microsoft.com/office/drawing/2014/main" val="10000"/>
                  </a:ext>
                </a:extLst>
              </a:tr>
              <a:tr h="1866900">
                <a:tc>
                  <a:txBody>
                    <a:bodyPr numCol="1"/>
                    <a:lstStyle/>
                    <a:p>
                      <a:endParaRPr dirty="0" lang="en-US" sz="2000">
                        <a:latin charset="0" panose="020B0402020203020203" pitchFamily="34" typeface="Circe Light"/>
                      </a:endParaRPr>
                    </a:p>
                  </a:txBody>
                  <a:tcPr marL="116840" marR="116840"/>
                </a:tc>
                <a:tc>
                  <a:txBody>
                    <a:bodyPr numCol="1"/>
                    <a:lstStyle/>
                    <a:p>
                      <a:r>
                        <a:rPr dirty="0" kern="1200" lang="en-US" sz="2000">
                          <a:solidFill>
                            <a:schemeClr val="dk1"/>
                          </a:solidFill>
                          <a:effectLst/>
                          <a:latin charset="0" panose="020B0402020203020203" pitchFamily="34" typeface="Circe Light"/>
                          <a:ea typeface="+mn-ea"/>
                          <a:cs typeface="+mn-cs"/>
                        </a:rPr>
                        <a:t>Foreign Language, both units in the same language, which may include the following: AP Chinese Language and Culture, AP French Language and Culture, AP German Language and Culture, AP Italian Language and Culture, AP Japanese Language and Culture, AP Latin, AP Spanish Language and Culture, IB French IV, IB French V, IB Spanish IV, and IB Spanish V;</a:t>
                      </a:r>
                      <a:r>
                        <a:rPr baseline="0" dirty="0" kern="1200" lang="en-US" sz="2000">
                          <a:solidFill>
                            <a:schemeClr val="dk1"/>
                          </a:solidFill>
                          <a:effectLst/>
                          <a:latin charset="0" panose="020B0402020203020203" pitchFamily="34" typeface="Circe Light"/>
                          <a:ea typeface="+mn-ea"/>
                          <a:cs typeface="+mn-cs"/>
                        </a:rPr>
                        <a:t> </a:t>
                      </a:r>
                      <a:r>
                        <a:rPr b="0" dirty="0" kern="1200" lang="en-US" sz="2000">
                          <a:solidFill>
                            <a:schemeClr val="dk1"/>
                          </a:solidFill>
                          <a:effectLst/>
                          <a:latin charset="0" panose="020B0402020203020203" pitchFamily="34" typeface="Circe Light"/>
                          <a:ea typeface="+mn-ea"/>
                          <a:cs typeface="+mn-cs"/>
                        </a:rPr>
                        <a:t>Mandarin Chinese I, II, III, IV Hindi I, II, III, IV Portuguese I, II, III, IV Vietnamese I, II, III, IV </a:t>
                      </a:r>
                      <a:endParaRPr b="0" dirty="0" lang="en-US" sz="2000">
                        <a:latin charset="0" panose="020B0402020203020203" pitchFamily="34" typeface="Circe Light"/>
                      </a:endParaRPr>
                    </a:p>
                  </a:txBody>
                  <a:tcPr marL="116840" marR="116840"/>
                </a:tc>
                <a:extLst>
                  <a:ext uri="{0D108BD9-81ED-4DB2-BD59-A6C34878D82A}">
                    <a16:rowId xmlns:a16="http://schemas.microsoft.com/office/drawing/2014/main" val="10001"/>
                  </a:ext>
                </a:extLst>
              </a:tr>
            </a:tbl>
          </a:graphicData>
        </a:graphic>
      </p:graphicFrame>
      <p:sp>
        <p:nvSpPr>
          <p:cNvPr id="3" name="TextBox 2">
            <a:extLst>
              <a:ext uri="{FF2B5EF4-FFF2-40B4-BE49-F238E27FC236}">
                <a16:creationId xmlns:a16="http://schemas.microsoft.com/office/drawing/2014/main" id="{D75CD3BB-FEF2-8455-EB8E-43DC21ECD72B}"/>
              </a:ext>
            </a:extLst>
          </p:cNvPr>
          <p:cNvSpPr txBox="1"/>
          <p:nvPr/>
        </p:nvSpPr>
        <p:spPr>
          <a:xfrm>
            <a:off x="394995" y="1648277"/>
            <a:ext cx="11402007" cy="461665"/>
          </a:xfrm>
          <a:prstGeom prst="rect">
            <a:avLst/>
          </a:prstGeom>
          <a:noFill/>
        </p:spPr>
        <p:txBody>
          <a:bodyPr numCol="1" rtlCol="0" wrap="square">
            <a:spAutoFit/>
          </a:bodyPr>
          <a:lstStyle/>
          <a:p>
            <a:pPr algn="l"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2400" u="none">
                <a:ln>
                  <a:noFill/>
                </a:ln>
                <a:solidFill>
                  <a:srgbClr val="2F5591"/>
                </a:solidFill>
                <a:effectLst/>
                <a:uLnTx/>
                <a:uFillTx/>
                <a:latin charset="77" panose="020B0502020203020203" pitchFamily="34" typeface="Circe Bold"/>
                <a:ea charset="0" panose="020B0306030504020204" pitchFamily="34" typeface="Open Sans"/>
                <a:cs charset="0" panose="020B0306030504020204" pitchFamily="34" typeface="Open Sans"/>
              </a:rPr>
              <a:t>Beginning with the Graduating Class of 2018 - 2026</a:t>
            </a:r>
            <a:endParaRPr b="0" baseline="0" cap="none" dirty="0" i="0" kern="1200" kumimoji="0" lang="en-US" noProof="0" normalizeH="0" spc="0" strike="noStrike" sz="1800" u="none">
              <a:ln>
                <a:noFill/>
              </a:ln>
              <a:solidFill>
                <a:srgbClr val="254992"/>
              </a:solidFill>
              <a:effectLst/>
              <a:uLnTx/>
              <a:uFillTx/>
              <a:latin charset="77" panose="020B0402020203020203" pitchFamily="34" typeface="Circe Light"/>
              <a:ea charset="0" panose="020B0306030504020204" pitchFamily="34" typeface="Open Sans Light"/>
              <a:cs charset="0" panose="020B0306030504020204" pitchFamily="34" typeface="Open Sans Light"/>
            </a:endParaRPr>
          </a:p>
        </p:txBody>
      </p:sp>
      <p:sp>
        <p:nvSpPr>
          <p:cNvPr id="4" name="TextBox 3">
            <a:extLst>
              <a:ext uri="{FF2B5EF4-FFF2-40B4-BE49-F238E27FC236}">
                <a16:creationId xmlns:a16="http://schemas.microsoft.com/office/drawing/2014/main" id="{D54D536E-74D4-C342-64F0-142C37AA694C}"/>
              </a:ext>
            </a:extLst>
          </p:cNvPr>
          <p:cNvSpPr txBox="1"/>
          <p:nvPr/>
        </p:nvSpPr>
        <p:spPr>
          <a:xfrm>
            <a:off x="1" y="198099"/>
            <a:ext cx="12191999" cy="1200329"/>
          </a:xfrm>
          <a:prstGeom prst="rect">
            <a:avLst/>
          </a:prstGeom>
          <a:noFill/>
        </p:spPr>
        <p:txBody>
          <a:bodyPr numCol="1" rtlCol="0" wrap="square">
            <a:spAutoFit/>
          </a:bodyPr>
          <a:lstStyle/>
          <a:p>
            <a:pPr algn="ctr"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3600" u="none">
                <a:ln>
                  <a:noFill/>
                </a:ln>
                <a:solidFill>
                  <a:srgbClr val="2F5591"/>
                </a:solidFill>
                <a:effectLst/>
                <a:uLnTx/>
                <a:uFillTx/>
                <a:latin charset="0" panose="020B0402020203020203" pitchFamily="34" typeface="Circe Light"/>
                <a:ea charset="0" panose="020B0306030504020204" pitchFamily="34" typeface="Open Sans Light"/>
                <a:cs charset="0" panose="020B0306030504020204" pitchFamily="34" typeface="Open Sans Light"/>
              </a:rPr>
              <a:t>TOPS OPPORTUNITY, PERFORMANCE, HONORS, AND EXCELLENCE </a:t>
            </a:r>
            <a:r>
              <a:rPr b="0" baseline="0" cap="none" dirty="0" i="0" kern="1200" kumimoji="0" lang="en-US" noProof="0" normalizeH="0" spc="0" strike="noStrike" sz="3600" u="none">
                <a:ln>
                  <a:noFill/>
                </a:ln>
                <a:solidFill>
                  <a:srgbClr val="2F5591"/>
                </a:solidFill>
                <a:effectLst/>
                <a:uLnTx/>
                <a:uFillTx/>
                <a:latin charset="0" panose="020B0602020203020203" pitchFamily="34" typeface="Circe Bold"/>
                <a:ea charset="0" panose="020B0306030504020204" pitchFamily="34" typeface="Open Sans Light"/>
                <a:cs charset="0" panose="020B0306030504020204" pitchFamily="34" typeface="Open Sans Light"/>
              </a:rPr>
              <a:t>CORE CURRICULUM</a:t>
            </a:r>
            <a:endParaRPr b="0" baseline="0" cap="none" dirty="0" i="0" kern="1200" kumimoji="0" lang="en-US" noProof="0" normalizeH="0" spc="0" strike="noStrike" sz="3600" u="none">
              <a:ln>
                <a:noFill/>
              </a:ln>
              <a:solidFill>
                <a:prstClr val="white"/>
              </a:solidFill>
              <a:effectLst/>
              <a:uLnTx/>
              <a:uFillTx/>
              <a:latin charset="0" panose="020B0602020203020203" pitchFamily="34" typeface="Circe Bold"/>
              <a:ea charset="0" panose="020B0306030504020204" pitchFamily="34" typeface="Open Sans Light"/>
              <a:cs charset="0" panose="020B0306030504020204" pitchFamily="34" typeface="Open Sans Light"/>
            </a:endParaRPr>
          </a:p>
        </p:txBody>
      </p:sp>
    </p:spTree>
    <p:extLst>
      <p:ext uri="{BB962C8B-B14F-4D97-AF65-F5344CB8AC3E}">
        <p14:creationId xmlns:p14="http://schemas.microsoft.com/office/powerpoint/2010/main" val="20906601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02665535-50BF-FAD0-7E2F-01B862371C25}"/>
              </a:ext>
            </a:extLst>
          </p:cNvPr>
          <p:cNvPicPr>
            <a:picLocks noChangeArrowheads="1" noChangeAspect="1"/>
          </p:cNvPicPr>
          <p:nvPr/>
        </p:nvPicPr>
        <p:blipFill>
          <a:blip cstate="email" r:embed="rId2">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idx="12" sz="quarter" type="sldNum"/>
          </p:nvPr>
        </p:nvSpPr>
        <p:spPr>
          <a:xfrm>
            <a:off x="9273435" y="6447155"/>
            <a:ext cx="2743200" cy="365125"/>
          </a:xfrm>
        </p:spPr>
        <p:txBody>
          <a:bodyPr numCol="1"/>
          <a:lstStyle/>
          <a:p>
            <a:pPr algn="r" defTabSz="914400" eaLnBrk="1" hangingPunct="1" indent="0" latinLnBrk="0" lvl="0" marL="0" marR="0" rtl="0">
              <a:lnSpc>
                <a:spcPct val="100000"/>
              </a:lnSpc>
              <a:spcBef>
                <a:spcPts val="0"/>
              </a:spcBef>
              <a:spcAft>
                <a:spcPts val="0"/>
              </a:spcAft>
              <a:buClrTx/>
              <a:buSzTx/>
              <a:buFontTx/>
              <a:buNone/>
              <a:tabLst/>
              <a:defRPr/>
            </a:pPr>
            <a:fld id="{D88C9D7A-CE64-B040-B9A2-1C7FA4025703}" type="slidenum">
              <a:rPr b="0" baseline="0" cap="none" i="0" kern="1200" kumimoji="0" lang="en-US" noProof="0" normalizeH="0" smtClean="0" spc="0" strike="noStrike" sz="1200" u="none">
                <a:ln>
                  <a:noFill/>
                </a:ln>
                <a:solidFill>
                  <a:srgbClr val="254992"/>
                </a:solidFill>
                <a:effectLst/>
                <a:uLnTx/>
                <a:uFillTx/>
                <a:latin charset="77" panose="020B0502020203020203" pitchFamily="34" typeface="Circe"/>
                <a:ea typeface="+mn-ea"/>
                <a:cs typeface="+mn-cs"/>
              </a:rPr>
              <a:pPr algn="r" defTabSz="914400" eaLnBrk="1" hangingPunct="1" indent="0" latinLnBrk="0" lvl="0" marL="0" marR="0" rtl="0">
                <a:lnSpc>
                  <a:spcPct val="100000"/>
                </a:lnSpc>
                <a:spcBef>
                  <a:spcPts val="0"/>
                </a:spcBef>
                <a:spcAft>
                  <a:spcPts val="0"/>
                </a:spcAft>
                <a:buClrTx/>
                <a:buSzTx/>
                <a:buFontTx/>
                <a:buNone/>
                <a:tabLst/>
                <a:defRPr/>
              </a:pPr>
              <a:t>23</a:t>
            </a:fld>
            <a:endParaRPr b="0" baseline="0" cap="none" dirty="0" i="0" kern="1200" kumimoji="0" lang="en-US" noProof="0" normalizeH="0" spc="0" strike="noStrike" sz="1200" u="none">
              <a:ln>
                <a:noFill/>
              </a:ln>
              <a:solidFill>
                <a:srgbClr val="254992"/>
              </a:solidFill>
              <a:effectLst/>
              <a:uLnTx/>
              <a:uFillTx/>
              <a:latin charset="77" panose="020B0502020203020203" pitchFamily="34" typeface="Circe"/>
              <a:ea typeface="+mn-ea"/>
              <a:cs typeface="+mn-cs"/>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dirty="0"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graphicFrame>
        <p:nvGraphicFramePr>
          <p:cNvPr id="10" name="Content Placeholder 3">
            <a:extLst>
              <a:ext uri="{FF2B5EF4-FFF2-40B4-BE49-F238E27FC236}">
                <a16:creationId xmlns:a16="http://schemas.microsoft.com/office/drawing/2014/main" id="{EAE39013-3D80-5FEF-E597-BCA3BB768109}"/>
              </a:ext>
            </a:extLst>
          </p:cNvPr>
          <p:cNvGraphicFramePr>
            <a:graphicFrameLocks noGrp="1"/>
          </p:cNvGraphicFramePr>
          <p:nvPr>
            <p:ph idx="1"/>
          </p:nvPr>
        </p:nvGraphicFramePr>
        <p:xfrm>
          <a:off x="394994" y="2109942"/>
          <a:ext cx="11277601" cy="2987040"/>
        </p:xfrm>
        <a:graphic>
          <a:graphicData uri="http://schemas.openxmlformats.org/drawingml/2006/table">
            <a:tbl>
              <a:tblPr bandRow="1" firstRow="1">
                <a:tableStyleId>{5C22544A-7EE6-4342-B048-85BDC9FD1C3A}</a:tableStyleId>
              </a:tblPr>
              <a:tblGrid>
                <a:gridCol w="3550356">
                  <a:extLst>
                    <a:ext uri="{9D8B030D-6E8A-4147-A177-3AD203B41FA5}">
                      <a16:colId xmlns:a16="http://schemas.microsoft.com/office/drawing/2014/main" val="20000"/>
                    </a:ext>
                  </a:extLst>
                </a:gridCol>
                <a:gridCol w="7727245">
                  <a:extLst>
                    <a:ext uri="{9D8B030D-6E8A-4147-A177-3AD203B41FA5}">
                      <a16:colId xmlns:a16="http://schemas.microsoft.com/office/drawing/2014/main" val="20001"/>
                    </a:ext>
                  </a:extLst>
                </a:gridCol>
              </a:tblGrid>
              <a:tr h="370840">
                <a:tc>
                  <a:txBody>
                    <a:bodyPr numCol="1"/>
                    <a:lstStyle/>
                    <a:p>
                      <a:r>
                        <a:rPr b="0" dirty="0" lang="en-US" sz="2400">
                          <a:latin charset="0" panose="020B0602020203020203" pitchFamily="34" typeface="Circe Bold"/>
                        </a:rPr>
                        <a:t>ART = 1 UNIT</a:t>
                      </a:r>
                    </a:p>
                  </a:txBody>
                  <a:tcPr marL="116840" marR="116840">
                    <a:solidFill>
                      <a:srgbClr val="2F5591"/>
                    </a:solidFill>
                  </a:tcPr>
                </a:tc>
                <a:tc>
                  <a:txBody>
                    <a:bodyPr numCol="1"/>
                    <a:lstStyle/>
                    <a:p>
                      <a:r>
                        <a:rPr b="0" dirty="0" lang="en-US" sz="2400">
                          <a:latin charset="0" panose="020B0602020203020203" pitchFamily="34" typeface="Circe Bold"/>
                        </a:rPr>
                        <a:t>COURSES</a:t>
                      </a:r>
                    </a:p>
                  </a:txBody>
                  <a:tcPr marL="116840" marR="116840">
                    <a:solidFill>
                      <a:srgbClr val="2F5591"/>
                    </a:solidFill>
                  </a:tcPr>
                </a:tc>
                <a:extLst>
                  <a:ext uri="{0D108BD9-81ED-4DB2-BD59-A6C34878D82A}">
                    <a16:rowId xmlns:a16="http://schemas.microsoft.com/office/drawing/2014/main" val="10000"/>
                  </a:ext>
                </a:extLst>
              </a:tr>
              <a:tr h="370840">
                <a:tc>
                  <a:txBody>
                    <a:bodyPr numCol="1"/>
                    <a:lstStyle/>
                    <a:p>
                      <a:pPr algn="l" defTabSz="914400" eaLnBrk="1" hangingPunct="1" indent="0" latinLnBrk="0" marL="0" marR="0" rtl="0">
                        <a:lnSpc>
                          <a:spcPct val="100000"/>
                        </a:lnSpc>
                        <a:spcBef>
                          <a:spcPts val="0"/>
                        </a:spcBef>
                        <a:spcAft>
                          <a:spcPts val="0"/>
                        </a:spcAft>
                        <a:buClrTx/>
                        <a:buSzTx/>
                        <a:buFontTx/>
                        <a:buNone/>
                        <a:tabLst/>
                        <a:defRPr/>
                      </a:pPr>
                      <a:r>
                        <a:rPr dirty="0" lang="en-US" sz="2000">
                          <a:latin charset="0" panose="020B0402020203020203" pitchFamily="34" typeface="Circe Light"/>
                        </a:rPr>
                        <a:t>1 Unit from</a:t>
                      </a:r>
                      <a:r>
                        <a:rPr baseline="0" dirty="0" lang="en-US" sz="2000">
                          <a:latin charset="0" panose="020B0402020203020203" pitchFamily="34" typeface="Circe Light"/>
                        </a:rPr>
                        <a:t> the following:</a:t>
                      </a:r>
                      <a:endParaRPr dirty="0" lang="en-US" sz="2000">
                        <a:latin charset="0" panose="020B0402020203020203" pitchFamily="34" typeface="Circe Light"/>
                      </a:endParaRPr>
                    </a:p>
                    <a:p>
                      <a:endParaRPr dirty="0" lang="en-US" sz="2000">
                        <a:latin charset="0" panose="020B0402020203020203" pitchFamily="34" typeface="Circe Light"/>
                      </a:endParaRPr>
                    </a:p>
                  </a:txBody>
                  <a:tcPr marL="116840" marR="116840"/>
                </a:tc>
                <a:tc>
                  <a:txBody>
                    <a:bodyPr numCol="1"/>
                    <a:lstStyle/>
                    <a:p>
                      <a:r>
                        <a:rPr dirty="0" kern="1200" lang="en-US" sz="2000">
                          <a:solidFill>
                            <a:schemeClr val="dk1"/>
                          </a:solidFill>
                          <a:effectLst/>
                          <a:latin charset="0" panose="020B0402020203020203" pitchFamily="34" typeface="Circe Light"/>
                          <a:ea typeface="+mn-ea"/>
                          <a:cs typeface="+mn-cs"/>
                        </a:rPr>
                        <a:t>Performance course in Music, Dance or Theatre; Fine Arts Survey; Art I, II, III, and IV; Talented Art I, II, III, and IV; Talented Music I, II, III and IV; Talented Theater Arts I, II, III, and IV; Speech III and Speech IV (one unit combined); AP Art History; AP Studio Art: 2-D Design; AP Studio Art: 3-D Design; AP Studio Art: Drawing; AP Music Theory; IB Film Study I; IB Film Study II; IB Music I; IB Music II; IB Art Design III; IB Art Design IV;</a:t>
                      </a:r>
                      <a:r>
                        <a:rPr baseline="0" dirty="0" kern="1200" lang="en-US" sz="2000">
                          <a:solidFill>
                            <a:schemeClr val="dk1"/>
                          </a:solidFill>
                          <a:effectLst/>
                          <a:latin charset="0" panose="020B0402020203020203" pitchFamily="34" typeface="Circe Light"/>
                          <a:ea typeface="+mn-ea"/>
                          <a:cs typeface="+mn-cs"/>
                        </a:rPr>
                        <a:t> </a:t>
                      </a:r>
                      <a:r>
                        <a:rPr dirty="0" kern="1200" lang="en-US" sz="2000">
                          <a:solidFill>
                            <a:schemeClr val="dk1"/>
                          </a:solidFill>
                          <a:effectLst/>
                          <a:latin charset="0" panose="020B0402020203020203" pitchFamily="34" typeface="Circe Light"/>
                          <a:ea typeface="+mn-ea"/>
                          <a:cs typeface="+mn-cs"/>
                        </a:rPr>
                        <a:t>IB Theatre I or Drafting; </a:t>
                      </a:r>
                      <a:r>
                        <a:rPr b="0" dirty="0" kern="1200" lang="en-US" sz="2000">
                          <a:solidFill>
                            <a:schemeClr val="dk1"/>
                          </a:solidFill>
                          <a:effectLst/>
                          <a:latin charset="0" panose="020B0402020203020203" pitchFamily="34" typeface="Circe Light"/>
                          <a:ea typeface="+mn-ea"/>
                          <a:cs typeface="+mn-cs"/>
                        </a:rPr>
                        <a:t>Digital Image and Motion Graphics; Digital Storytelling; Engineering Design and Development; Sound Design </a:t>
                      </a:r>
                      <a:endParaRPr b="0" dirty="0" lang="en-US" sz="2000">
                        <a:latin charset="0" panose="020B0402020203020203" pitchFamily="34" typeface="Circe Light"/>
                      </a:endParaRPr>
                    </a:p>
                  </a:txBody>
                  <a:tcPr marL="116840" marR="116840"/>
                </a:tc>
                <a:extLst>
                  <a:ext uri="{0D108BD9-81ED-4DB2-BD59-A6C34878D82A}">
                    <a16:rowId xmlns:a16="http://schemas.microsoft.com/office/drawing/2014/main" val="10001"/>
                  </a:ext>
                </a:extLst>
              </a:tr>
            </a:tbl>
          </a:graphicData>
        </a:graphic>
      </p:graphicFrame>
      <p:sp>
        <p:nvSpPr>
          <p:cNvPr id="3" name="TextBox 2">
            <a:extLst>
              <a:ext uri="{FF2B5EF4-FFF2-40B4-BE49-F238E27FC236}">
                <a16:creationId xmlns:a16="http://schemas.microsoft.com/office/drawing/2014/main" id="{8257D3C1-CA73-B0E0-9CC0-C5DFB4EFFFEF}"/>
              </a:ext>
            </a:extLst>
          </p:cNvPr>
          <p:cNvSpPr txBox="1"/>
          <p:nvPr/>
        </p:nvSpPr>
        <p:spPr>
          <a:xfrm>
            <a:off x="394995" y="1648277"/>
            <a:ext cx="11402007" cy="461665"/>
          </a:xfrm>
          <a:prstGeom prst="rect">
            <a:avLst/>
          </a:prstGeom>
          <a:noFill/>
        </p:spPr>
        <p:txBody>
          <a:bodyPr numCol="1" rtlCol="0" wrap="square">
            <a:spAutoFit/>
          </a:bodyPr>
          <a:lstStyle/>
          <a:p>
            <a:pPr algn="l"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2400" u="none">
                <a:ln>
                  <a:noFill/>
                </a:ln>
                <a:solidFill>
                  <a:srgbClr val="2F5591"/>
                </a:solidFill>
                <a:effectLst/>
                <a:uLnTx/>
                <a:uFillTx/>
                <a:latin charset="77" panose="020B0502020203020203" pitchFamily="34" typeface="Circe Bold"/>
                <a:ea charset="0" panose="020B0306030504020204" pitchFamily="34" typeface="Open Sans"/>
                <a:cs charset="0" panose="020B0306030504020204" pitchFamily="34" typeface="Open Sans"/>
              </a:rPr>
              <a:t>Beginning with the Graduating Class of 2018 - 2026</a:t>
            </a:r>
            <a:endParaRPr b="0" baseline="0" cap="none" dirty="0" i="0" kern="1200" kumimoji="0" lang="en-US" noProof="0" normalizeH="0" spc="0" strike="noStrike" sz="1800" u="none">
              <a:ln>
                <a:noFill/>
              </a:ln>
              <a:solidFill>
                <a:srgbClr val="254992"/>
              </a:solidFill>
              <a:effectLst/>
              <a:uLnTx/>
              <a:uFillTx/>
              <a:latin charset="77" panose="020B0402020203020203" pitchFamily="34" typeface="Circe Light"/>
              <a:ea charset="0" panose="020B0306030504020204" pitchFamily="34" typeface="Open Sans Light"/>
              <a:cs charset="0" panose="020B0306030504020204" pitchFamily="34" typeface="Open Sans Light"/>
            </a:endParaRPr>
          </a:p>
        </p:txBody>
      </p:sp>
      <p:sp>
        <p:nvSpPr>
          <p:cNvPr id="4" name="TextBox 3">
            <a:extLst>
              <a:ext uri="{FF2B5EF4-FFF2-40B4-BE49-F238E27FC236}">
                <a16:creationId xmlns:a16="http://schemas.microsoft.com/office/drawing/2014/main" id="{412D1604-0EE5-FE1F-F68A-4108C30F21A6}"/>
              </a:ext>
            </a:extLst>
          </p:cNvPr>
          <p:cNvSpPr txBox="1"/>
          <p:nvPr/>
        </p:nvSpPr>
        <p:spPr>
          <a:xfrm>
            <a:off x="1" y="198099"/>
            <a:ext cx="12191999" cy="1200329"/>
          </a:xfrm>
          <a:prstGeom prst="rect">
            <a:avLst/>
          </a:prstGeom>
          <a:noFill/>
        </p:spPr>
        <p:txBody>
          <a:bodyPr numCol="1" rtlCol="0" wrap="square">
            <a:spAutoFit/>
          </a:bodyPr>
          <a:lstStyle/>
          <a:p>
            <a:pPr algn="ctr"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3600" u="none">
                <a:ln>
                  <a:noFill/>
                </a:ln>
                <a:solidFill>
                  <a:srgbClr val="2F5591"/>
                </a:solidFill>
                <a:effectLst/>
                <a:uLnTx/>
                <a:uFillTx/>
                <a:latin charset="0" panose="020B0402020203020203" pitchFamily="34" typeface="Circe Light"/>
                <a:ea charset="0" panose="020B0306030504020204" pitchFamily="34" typeface="Open Sans Light"/>
                <a:cs charset="0" panose="020B0306030504020204" pitchFamily="34" typeface="Open Sans Light"/>
              </a:rPr>
              <a:t>TOPS OPPORTUNITY, PERFORMANCE, HONORS, AND EXCELLENCE </a:t>
            </a:r>
            <a:r>
              <a:rPr b="0" baseline="0" cap="none" dirty="0" i="0" kern="1200" kumimoji="0" lang="en-US" noProof="0" normalizeH="0" spc="0" strike="noStrike" sz="3600" u="none">
                <a:ln>
                  <a:noFill/>
                </a:ln>
                <a:solidFill>
                  <a:srgbClr val="2F5591"/>
                </a:solidFill>
                <a:effectLst/>
                <a:uLnTx/>
                <a:uFillTx/>
                <a:latin charset="0" panose="020B0602020203020203" pitchFamily="34" typeface="Circe Bold"/>
                <a:ea charset="0" panose="020B0306030504020204" pitchFamily="34" typeface="Open Sans Light"/>
                <a:cs charset="0" panose="020B0306030504020204" pitchFamily="34" typeface="Open Sans Light"/>
              </a:rPr>
              <a:t>CORE CURRICULUM</a:t>
            </a:r>
            <a:endParaRPr b="0" baseline="0" cap="none" dirty="0" i="0" kern="1200" kumimoji="0" lang="en-US" noProof="0" normalizeH="0" spc="0" strike="noStrike" sz="3600" u="none">
              <a:ln>
                <a:noFill/>
              </a:ln>
              <a:solidFill>
                <a:prstClr val="white"/>
              </a:solidFill>
              <a:effectLst/>
              <a:uLnTx/>
              <a:uFillTx/>
              <a:latin charset="0" panose="020B0602020203020203" pitchFamily="34" typeface="Circe Bold"/>
              <a:ea charset="0" panose="020B0306030504020204" pitchFamily="34" typeface="Open Sans Light"/>
              <a:cs charset="0" panose="020B0306030504020204" pitchFamily="34" typeface="Open Sans Light"/>
            </a:endParaRPr>
          </a:p>
        </p:txBody>
      </p:sp>
    </p:spTree>
    <p:extLst>
      <p:ext uri="{BB962C8B-B14F-4D97-AF65-F5344CB8AC3E}">
        <p14:creationId xmlns:p14="http://schemas.microsoft.com/office/powerpoint/2010/main" val="10630049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16C72CC-64F5-4D97-3A24-AB1286B63692}"/>
              </a:ext>
            </a:extLst>
          </p:cNvPr>
          <p:cNvPicPr>
            <a:picLocks noChangeAspect="1"/>
          </p:cNvPicPr>
          <p:nvPr/>
        </p:nvPicPr>
        <p:blipFill rotWithShape="1">
          <a:blip r:embed="rId2"/>
          <a:srcRect b="22994" l="1384" t="20576"/>
          <a:stretch/>
        </p:blipFill>
        <p:spPr>
          <a:xfrm>
            <a:off x="-611" y="0"/>
            <a:ext cx="11307392" cy="6169026"/>
          </a:xfrm>
          <a:prstGeom prst="rect">
            <a:avLst/>
          </a:prstGeom>
        </p:spPr>
      </p:pic>
      <p:sp>
        <p:nvSpPr>
          <p:cNvPr id="22" name="Rectangle 21">
            <a:extLst>
              <a:ext uri="{FF2B5EF4-FFF2-40B4-BE49-F238E27FC236}">
                <a16:creationId xmlns:a16="http://schemas.microsoft.com/office/drawing/2014/main" id="{36BDF8EC-1A6C-DEFE-4317-7CB823863C10}"/>
              </a:ext>
            </a:extLst>
          </p:cNvPr>
          <p:cNvSpPr/>
          <p:nvPr/>
        </p:nvSpPr>
        <p:spPr>
          <a:xfrm>
            <a:off x="1" y="0"/>
            <a:ext cx="12191389" cy="6287589"/>
          </a:xfrm>
          <a:prstGeom prst="rect">
            <a:avLst/>
          </a:prstGeom>
          <a:solidFill>
            <a:srgbClr val="2F559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dirty="0"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grpSp>
        <p:nvGrpSpPr>
          <p:cNvPr id="23" name="Group 22">
            <a:extLst>
              <a:ext uri="{FF2B5EF4-FFF2-40B4-BE49-F238E27FC236}">
                <a16:creationId xmlns:a16="http://schemas.microsoft.com/office/drawing/2014/main" id="{CC57C176-D303-139A-D19E-2F95CFA9C302}"/>
              </a:ext>
            </a:extLst>
          </p:cNvPr>
          <p:cNvGrpSpPr/>
          <p:nvPr/>
        </p:nvGrpSpPr>
        <p:grpSpPr>
          <a:xfrm>
            <a:off x="0" y="6287589"/>
            <a:ext cx="12191391" cy="570411"/>
            <a:chOff x="0" y="6287589"/>
            <a:chExt cx="12222614" cy="570411"/>
          </a:xfrm>
        </p:grpSpPr>
        <p:sp>
          <p:nvSpPr>
            <p:cNvPr id="24" name="Rectangle 23">
              <a:extLst>
                <a:ext uri="{FF2B5EF4-FFF2-40B4-BE49-F238E27FC236}">
                  <a16:creationId xmlns:a16="http://schemas.microsoft.com/office/drawing/2014/main" id="{75703F18-C06E-4646-E541-28F263452B38}"/>
                </a:ext>
              </a:extLst>
            </p:cNvPr>
            <p:cNvSpPr/>
            <p:nvPr/>
          </p:nvSpPr>
          <p:spPr>
            <a:xfrm>
              <a:off x="0" y="6287589"/>
              <a:ext cx="12222614" cy="570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dirty="0"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pic>
          <p:nvPicPr>
            <p:cNvPr id="25" name="Picture 24">
              <a:extLst>
                <a:ext uri="{FF2B5EF4-FFF2-40B4-BE49-F238E27FC236}">
                  <a16:creationId xmlns:a16="http://schemas.microsoft.com/office/drawing/2014/main" id="{B48814B2-88AF-264E-FFD5-D0986B6D5E29}"/>
                </a:ext>
              </a:extLst>
            </p:cNvPr>
            <p:cNvPicPr>
              <a:picLocks noChangeAspect="1"/>
            </p:cNvPicPr>
            <p:nvPr/>
          </p:nvPicPr>
          <p:blipFill>
            <a:blip cstate="email" r:embed="rId3">
              <a:extLst>
                <a:ext uri="{28A0092B-C50C-407E-A947-70E740481C1C}">
                  <a14:useLocalDpi xmlns:a14="http://schemas.microsoft.com/office/drawing/2010/main"/>
                </a:ext>
              </a:extLst>
            </a:blip>
            <a:stretch>
              <a:fillRect/>
            </a:stretch>
          </p:blipFill>
          <p:spPr>
            <a:xfrm>
              <a:off x="99617" y="6317058"/>
              <a:ext cx="2030438" cy="540942"/>
            </a:xfrm>
            <a:prstGeom prst="rect">
              <a:avLst/>
            </a:prstGeom>
          </p:spPr>
        </p:pic>
      </p:grpSp>
      <p:pic>
        <p:nvPicPr>
          <p:cNvPr id="26" name="Picture 2">
            <a:extLst>
              <a:ext uri="{FF2B5EF4-FFF2-40B4-BE49-F238E27FC236}">
                <a16:creationId xmlns:a16="http://schemas.microsoft.com/office/drawing/2014/main" id="{6C61B928-39A1-8BC9-EF55-83B56150D08C}"/>
              </a:ext>
            </a:extLst>
          </p:cNvPr>
          <p:cNvPicPr>
            <a:picLocks noChangeArrowheads="1" noChangeAspect="1"/>
          </p:cNvPicPr>
          <p:nvPr/>
        </p:nvPicPr>
        <p:blipFill>
          <a:blip cstate="email" r:embed="rId4">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27" name="Slide Number Placeholder 1">
            <a:extLst>
              <a:ext uri="{FF2B5EF4-FFF2-40B4-BE49-F238E27FC236}">
                <a16:creationId xmlns:a16="http://schemas.microsoft.com/office/drawing/2014/main" id="{E694FE3E-C2EB-A778-DD06-91BD445D3D2A}"/>
              </a:ext>
            </a:extLst>
          </p:cNvPr>
          <p:cNvSpPr>
            <a:spLocks noGrp="1"/>
          </p:cNvSpPr>
          <p:nvPr>
            <p:ph idx="12" sz="quarter" type="sldNum"/>
          </p:nvPr>
        </p:nvSpPr>
        <p:spPr>
          <a:xfrm>
            <a:off x="9273435" y="6447155"/>
            <a:ext cx="2743200" cy="365125"/>
          </a:xfrm>
        </p:spPr>
        <p:txBody>
          <a:bodyPr numCol="1"/>
          <a:lstStyle/>
          <a:p>
            <a:pPr algn="r" defTabSz="914400" eaLnBrk="1" hangingPunct="1" indent="0" latinLnBrk="0" lvl="0" marL="0" marR="0" rtl="0">
              <a:lnSpc>
                <a:spcPct val="100000"/>
              </a:lnSpc>
              <a:spcBef>
                <a:spcPts val="0"/>
              </a:spcBef>
              <a:spcAft>
                <a:spcPts val="0"/>
              </a:spcAft>
              <a:buClrTx/>
              <a:buSzTx/>
              <a:buFontTx/>
              <a:buNone/>
              <a:tabLst/>
              <a:defRPr/>
            </a:pPr>
            <a:fld id="{D88C9D7A-CE64-B040-B9A2-1C7FA4025703}" type="slidenum">
              <a:rPr b="0" baseline="0" cap="none" i="0" kern="1200" kumimoji="0" lang="en-US" noProof="0" normalizeH="0" smtClean="0" spc="0" strike="noStrike" sz="1200" u="none">
                <a:ln>
                  <a:noFill/>
                </a:ln>
                <a:solidFill>
                  <a:srgbClr val="254992"/>
                </a:solidFill>
                <a:effectLst/>
                <a:uLnTx/>
                <a:uFillTx/>
                <a:latin charset="77" panose="020B0502020203020203" pitchFamily="34" typeface="Circe"/>
                <a:ea typeface="+mn-ea"/>
                <a:cs typeface="+mn-cs"/>
              </a:rPr>
              <a:pPr algn="r" defTabSz="914400" eaLnBrk="1" hangingPunct="1" indent="0" latinLnBrk="0" lvl="0" marL="0" marR="0" rtl="0">
                <a:lnSpc>
                  <a:spcPct val="100000"/>
                </a:lnSpc>
                <a:spcBef>
                  <a:spcPts val="0"/>
                </a:spcBef>
                <a:spcAft>
                  <a:spcPts val="0"/>
                </a:spcAft>
                <a:buClrTx/>
                <a:buSzTx/>
                <a:buFontTx/>
                <a:buNone/>
                <a:tabLst/>
                <a:defRPr/>
              </a:pPr>
              <a:t>24</a:t>
            </a:fld>
            <a:endParaRPr b="0" baseline="0" cap="none" dirty="0" i="0" kern="1200" kumimoji="0" lang="en-US" noProof="0" normalizeH="0" spc="0" strike="noStrike" sz="1200" u="none">
              <a:ln>
                <a:noFill/>
              </a:ln>
              <a:solidFill>
                <a:srgbClr val="254992"/>
              </a:solidFill>
              <a:effectLst/>
              <a:uLnTx/>
              <a:uFillTx/>
              <a:latin charset="77" panose="020B0502020203020203" pitchFamily="34" typeface="Circe"/>
              <a:ea typeface="+mn-ea"/>
              <a:cs typeface="+mn-cs"/>
            </a:endParaRPr>
          </a:p>
        </p:txBody>
      </p:sp>
      <p:sp>
        <p:nvSpPr>
          <p:cNvPr id="28" name="TextBox 27">
            <a:extLst>
              <a:ext uri="{FF2B5EF4-FFF2-40B4-BE49-F238E27FC236}">
                <a16:creationId xmlns:a16="http://schemas.microsoft.com/office/drawing/2014/main" id="{51B48F3E-9C2E-4E39-CC9E-0EB55B486ED9}"/>
              </a:ext>
            </a:extLst>
          </p:cNvPr>
          <p:cNvSpPr txBox="1"/>
          <p:nvPr/>
        </p:nvSpPr>
        <p:spPr>
          <a:xfrm>
            <a:off x="1" y="2498290"/>
            <a:ext cx="12191999" cy="1200329"/>
          </a:xfrm>
          <a:prstGeom prst="rect">
            <a:avLst/>
          </a:prstGeom>
          <a:noFill/>
        </p:spPr>
        <p:txBody>
          <a:bodyPr numCol="1" rtlCol="0" wrap="square">
            <a:spAutoFit/>
          </a:bodyPr>
          <a:lstStyle/>
          <a:p>
            <a:pPr algn="ctr"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7200" u="none">
                <a:ln>
                  <a:noFill/>
                </a:ln>
                <a:solidFill>
                  <a:prstClr val="white"/>
                </a:solidFill>
                <a:effectLst/>
                <a:uLnTx/>
                <a:uFillTx/>
                <a:latin charset="0" panose="020B0602020203020203" pitchFamily="34" typeface="Circe Bold"/>
                <a:ea charset="0" panose="020B0306030504020204" pitchFamily="34" typeface="Open Sans Light"/>
                <a:cs charset="0" panose="020B0306030504020204" pitchFamily="34" typeface="Open Sans Light"/>
              </a:rPr>
              <a:t>CORE CURRICULUM</a:t>
            </a:r>
            <a:endParaRPr b="0" baseline="0" cap="none" dirty="0" i="0" kern="1200" kumimoji="0" lang="en-US" noProof="0" normalizeH="0" spc="0" strike="noStrike" sz="7200" u="none">
              <a:ln>
                <a:noFill/>
              </a:ln>
              <a:solidFill>
                <a:srgbClr val="FFCE2C"/>
              </a:solidFill>
              <a:effectLst/>
              <a:uLnTx/>
              <a:uFillTx/>
              <a:latin charset="0" panose="020B0602020203020203" pitchFamily="34" typeface="Circe Bold"/>
              <a:ea charset="0" panose="020B0306030504020204" pitchFamily="34" typeface="Open Sans Light"/>
              <a:cs charset="0" panose="020B0306030504020204" pitchFamily="34" typeface="Open Sans Light"/>
            </a:endParaRPr>
          </a:p>
        </p:txBody>
      </p:sp>
      <p:sp>
        <p:nvSpPr>
          <p:cNvPr id="29" name="Rectangle 28">
            <a:extLst>
              <a:ext uri="{FF2B5EF4-FFF2-40B4-BE49-F238E27FC236}">
                <a16:creationId xmlns:a16="http://schemas.microsoft.com/office/drawing/2014/main" id="{F30632B4-8CBB-483A-DB74-DA3A9F9D8020}"/>
              </a:ext>
            </a:extLst>
          </p:cNvPr>
          <p:cNvSpPr/>
          <p:nvPr/>
        </p:nvSpPr>
        <p:spPr>
          <a:xfrm>
            <a:off x="1539551" y="2327564"/>
            <a:ext cx="9097347" cy="1366217"/>
          </a:xfrm>
          <a:prstGeom prst="rect">
            <a:avLst/>
          </a:prstGeom>
          <a:noFill/>
          <a:ln w="28575">
            <a:solidFill>
              <a:srgbClr val="FFCE2C"/>
            </a:solid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dirty="0"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sp>
        <p:nvSpPr>
          <p:cNvPr id="30" name="TextBox 29">
            <a:extLst>
              <a:ext uri="{FF2B5EF4-FFF2-40B4-BE49-F238E27FC236}">
                <a16:creationId xmlns:a16="http://schemas.microsoft.com/office/drawing/2014/main" id="{C341639B-0BD7-96A2-A4B8-A9CD70BADC52}"/>
              </a:ext>
            </a:extLst>
          </p:cNvPr>
          <p:cNvSpPr txBox="1"/>
          <p:nvPr/>
        </p:nvSpPr>
        <p:spPr>
          <a:xfrm>
            <a:off x="1539552" y="3749656"/>
            <a:ext cx="9097346" cy="430887"/>
          </a:xfrm>
          <a:prstGeom prst="rect">
            <a:avLst/>
          </a:prstGeom>
          <a:noFill/>
        </p:spPr>
        <p:txBody>
          <a:bodyPr numCol="1" wrap="square">
            <a:spAutoFit/>
          </a:bodyPr>
          <a:lstStyle/>
          <a:p>
            <a:pPr algn="ctr"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2200" u="none">
                <a:ln>
                  <a:noFill/>
                </a:ln>
                <a:solidFill>
                  <a:srgbClr val="F9E21B"/>
                </a:solidFill>
                <a:effectLst/>
                <a:uLnTx/>
                <a:uFillTx/>
                <a:latin charset="0" panose="020B0402020203020203" pitchFamily="34" typeface="Circe Light"/>
                <a:ea charset="0" panose="020B0306030504020204" pitchFamily="34" typeface="Open Sans Light"/>
                <a:cs charset="0" panose="020B0306030504020204" pitchFamily="34" typeface="Open Sans Light"/>
              </a:rPr>
              <a:t>TOPS TECH FOR GRADUATES OF 2018-2026</a:t>
            </a:r>
            <a:endParaRPr b="0" baseline="0" cap="none" dirty="0" i="0" kern="1200" kumimoji="0" lang="en-US" noProof="0" normalizeH="0" spc="0" strike="noStrike" sz="2200" u="none">
              <a:ln>
                <a:noFill/>
              </a:ln>
              <a:solidFill>
                <a:srgbClr val="F9E21B"/>
              </a:solidFill>
              <a:effectLst/>
              <a:uLnTx/>
              <a:uFillTx/>
              <a:latin panose="020F0502020204030204" typeface="Calibri"/>
              <a:ea typeface="+mn-ea"/>
              <a:cs typeface="+mn-cs"/>
            </a:endParaRPr>
          </a:p>
        </p:txBody>
      </p:sp>
    </p:spTree>
    <p:extLst>
      <p:ext uri="{BB962C8B-B14F-4D97-AF65-F5344CB8AC3E}">
        <p14:creationId xmlns:p14="http://schemas.microsoft.com/office/powerpoint/2010/main" val="37465763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02665535-50BF-FAD0-7E2F-01B862371C25}"/>
              </a:ext>
            </a:extLst>
          </p:cNvPr>
          <p:cNvPicPr>
            <a:picLocks noChangeArrowheads="1" noChangeAspect="1"/>
          </p:cNvPicPr>
          <p:nvPr/>
        </p:nvPicPr>
        <p:blipFill>
          <a:blip cstate="email" r:embed="rId2">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idx="12" sz="quarter" type="sldNum"/>
          </p:nvPr>
        </p:nvSpPr>
        <p:spPr>
          <a:xfrm>
            <a:off x="9273435" y="6447155"/>
            <a:ext cx="2743200" cy="365125"/>
          </a:xfrm>
        </p:spPr>
        <p:txBody>
          <a:bodyPr numCol="1"/>
          <a:lstStyle/>
          <a:p>
            <a:pPr algn="r" defTabSz="914400" eaLnBrk="1" hangingPunct="1" indent="0" latinLnBrk="0" lvl="0" marL="0" marR="0" rtl="0">
              <a:lnSpc>
                <a:spcPct val="100000"/>
              </a:lnSpc>
              <a:spcBef>
                <a:spcPts val="0"/>
              </a:spcBef>
              <a:spcAft>
                <a:spcPts val="0"/>
              </a:spcAft>
              <a:buClrTx/>
              <a:buSzTx/>
              <a:buFontTx/>
              <a:buNone/>
              <a:tabLst/>
              <a:defRPr/>
            </a:pPr>
            <a:fld id="{D88C9D7A-CE64-B040-B9A2-1C7FA4025703}" type="slidenum">
              <a:rPr b="0" baseline="0" cap="none" i="0" kern="1200" kumimoji="0" lang="en-US" noProof="0" normalizeH="0" smtClean="0" spc="0" strike="noStrike" sz="1200" u="none">
                <a:ln>
                  <a:noFill/>
                </a:ln>
                <a:solidFill>
                  <a:srgbClr val="254992"/>
                </a:solidFill>
                <a:effectLst/>
                <a:uLnTx/>
                <a:uFillTx/>
                <a:latin charset="77" panose="020B0502020203020203" pitchFamily="34" typeface="Circe"/>
                <a:ea typeface="+mn-ea"/>
                <a:cs typeface="+mn-cs"/>
              </a:rPr>
              <a:pPr algn="r" defTabSz="914400" eaLnBrk="1" hangingPunct="1" indent="0" latinLnBrk="0" lvl="0" marL="0" marR="0" rtl="0">
                <a:lnSpc>
                  <a:spcPct val="100000"/>
                </a:lnSpc>
                <a:spcBef>
                  <a:spcPts val="0"/>
                </a:spcBef>
                <a:spcAft>
                  <a:spcPts val="0"/>
                </a:spcAft>
                <a:buClrTx/>
                <a:buSzTx/>
                <a:buFontTx/>
                <a:buNone/>
                <a:tabLst/>
                <a:defRPr/>
              </a:pPr>
              <a:t>25</a:t>
            </a:fld>
            <a:endParaRPr b="0" baseline="0" cap="none" dirty="0" i="0" kern="1200" kumimoji="0" lang="en-US" noProof="0" normalizeH="0" spc="0" strike="noStrike" sz="1200" u="none">
              <a:ln>
                <a:noFill/>
              </a:ln>
              <a:solidFill>
                <a:srgbClr val="254992"/>
              </a:solidFill>
              <a:effectLst/>
              <a:uLnTx/>
              <a:uFillTx/>
              <a:latin charset="77" panose="020B0502020203020203" pitchFamily="34" typeface="Circe"/>
              <a:ea typeface="+mn-ea"/>
              <a:cs typeface="+mn-cs"/>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dirty="0"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sp>
        <p:nvSpPr>
          <p:cNvPr id="16" name="TextBox 15">
            <a:extLst>
              <a:ext uri="{FF2B5EF4-FFF2-40B4-BE49-F238E27FC236}">
                <a16:creationId xmlns:a16="http://schemas.microsoft.com/office/drawing/2014/main" id="{E4198034-8195-EEF1-2329-2FC6B0B96893}"/>
              </a:ext>
            </a:extLst>
          </p:cNvPr>
          <p:cNvSpPr txBox="1"/>
          <p:nvPr/>
        </p:nvSpPr>
        <p:spPr>
          <a:xfrm>
            <a:off x="0" y="415387"/>
            <a:ext cx="12191999" cy="646331"/>
          </a:xfrm>
          <a:prstGeom prst="rect">
            <a:avLst/>
          </a:prstGeom>
          <a:noFill/>
        </p:spPr>
        <p:txBody>
          <a:bodyPr numCol="1" rtlCol="0" wrap="square">
            <a:spAutoFit/>
          </a:bodyPr>
          <a:lstStyle/>
          <a:p>
            <a:pPr algn="ctr"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3600" u="none">
                <a:ln>
                  <a:noFill/>
                </a:ln>
                <a:solidFill>
                  <a:srgbClr val="2F5591"/>
                </a:solidFill>
                <a:effectLst/>
                <a:uLnTx/>
                <a:uFillTx/>
                <a:latin charset="0" panose="020B0402020203020203" pitchFamily="34" typeface="Circe Light"/>
                <a:ea charset="0" panose="020B0306030504020204" pitchFamily="34" typeface="Open Sans Light"/>
                <a:cs charset="0" panose="020B0306030504020204" pitchFamily="34" typeface="Open Sans Light"/>
              </a:rPr>
              <a:t>TOPS TECH</a:t>
            </a:r>
            <a:r>
              <a:rPr b="0" baseline="0" cap="none" dirty="0" i="0" kern="1200" kumimoji="0" lang="en-US" noProof="0" normalizeH="0" spc="0" strike="noStrike" sz="3600" u="none">
                <a:ln>
                  <a:noFill/>
                </a:ln>
                <a:solidFill>
                  <a:srgbClr val="2F5591"/>
                </a:solidFill>
                <a:effectLst/>
                <a:uLnTx/>
                <a:uFillTx/>
                <a:latin charset="0" panose="020B0602020203020203" pitchFamily="34" typeface="Circe Bold"/>
                <a:ea charset="0" panose="020B0306030504020204" pitchFamily="34" typeface="Open Sans Light"/>
                <a:cs charset="0" panose="020B0306030504020204" pitchFamily="34" typeface="Open Sans Light"/>
              </a:rPr>
              <a:t> CORE CURRICULUM</a:t>
            </a:r>
            <a:endParaRPr b="0" baseline="0" cap="none" dirty="0" i="0" kern="1200" kumimoji="0" lang="en-US" noProof="0" normalizeH="0" spc="0" strike="noStrike" sz="3600" u="none">
              <a:ln>
                <a:noFill/>
              </a:ln>
              <a:solidFill>
                <a:prstClr val="white"/>
              </a:solidFill>
              <a:effectLst/>
              <a:uLnTx/>
              <a:uFillTx/>
              <a:latin charset="0" panose="020B0602020203020203" pitchFamily="34" typeface="Circe Bold"/>
              <a:ea charset="0" panose="020B0306030504020204" pitchFamily="34" typeface="Open Sans Light"/>
              <a:cs charset="0" panose="020B0306030504020204" pitchFamily="34" typeface="Open Sans Light"/>
            </a:endParaRPr>
          </a:p>
        </p:txBody>
      </p:sp>
      <p:graphicFrame>
        <p:nvGraphicFramePr>
          <p:cNvPr id="9" name="Group 1027">
            <a:extLst>
              <a:ext uri="{FF2B5EF4-FFF2-40B4-BE49-F238E27FC236}">
                <a16:creationId xmlns:a16="http://schemas.microsoft.com/office/drawing/2014/main" id="{8ACE11E4-79A9-6AC8-7974-84A0D4E576E3}"/>
              </a:ext>
            </a:extLst>
          </p:cNvPr>
          <p:cNvGraphicFramePr>
            <a:graphicFrameLocks noGrp="1"/>
          </p:cNvGraphicFramePr>
          <p:nvPr>
            <p:ph idx="1"/>
          </p:nvPr>
        </p:nvGraphicFramePr>
        <p:xfrm>
          <a:off x="479748" y="2127333"/>
          <a:ext cx="11006236" cy="2987040"/>
        </p:xfrm>
        <a:graphic>
          <a:graphicData uri="http://schemas.openxmlformats.org/drawingml/2006/table">
            <a:tbl>
              <a:tblPr bandRow="1">
                <a:noFill/>
              </a:tblPr>
              <a:tblGrid>
                <a:gridCol w="1479210">
                  <a:extLst>
                    <a:ext uri="{9D8B030D-6E8A-4147-A177-3AD203B41FA5}">
                      <a16:colId xmlns:a16="http://schemas.microsoft.com/office/drawing/2014/main" val="20000"/>
                    </a:ext>
                  </a:extLst>
                </a:gridCol>
                <a:gridCol w="9527026">
                  <a:extLst>
                    <a:ext uri="{9D8B030D-6E8A-4147-A177-3AD203B41FA5}">
                      <a16:colId xmlns:a16="http://schemas.microsoft.com/office/drawing/2014/main" val="20001"/>
                    </a:ext>
                  </a:extLst>
                </a:gridCol>
              </a:tblGrid>
              <a:tr h="381000">
                <a:tc>
                  <a:txBody>
                    <a:bodyPr numCol="1"/>
                    <a:lstStyle/>
                    <a:p>
                      <a:pPr algn="l" defTabSz="914400" eaLnBrk="1" fontAlgn="base" hangingPunct="1" indent="0" latinLnBrk="0" lvl="0" marL="0" marR="0" rtl="0">
                        <a:lnSpc>
                          <a:spcPct val="100000"/>
                        </a:lnSpc>
                        <a:spcBef>
                          <a:spcPct val="20000"/>
                        </a:spcBef>
                        <a:spcAft>
                          <a:spcPct val="0"/>
                        </a:spcAft>
                        <a:buClrTx/>
                        <a:buSzTx/>
                        <a:buFont charset="2" pitchFamily="18" typeface="Wingdings 2"/>
                        <a:buNone/>
                        <a:tabLst/>
                      </a:pPr>
                      <a:r>
                        <a:rPr b="0" baseline="0" cap="none" dirty="0" kumimoji="0" lang="en-US" normalizeH="0" strike="noStrike" sz="2800" u="none">
                          <a:ln>
                            <a:noFill/>
                          </a:ln>
                          <a:solidFill>
                            <a:schemeClr val="bg1"/>
                          </a:solidFill>
                          <a:effectLst/>
                          <a:latin charset="0" panose="020B0602020203020203" pitchFamily="34" typeface="Circe Bold"/>
                        </a:rPr>
                        <a:t>UNITS</a:t>
                      </a:r>
                      <a:endParaRPr b="0" baseline="0" cap="none" dirty="0" i="0" kumimoji="0" lang="en-US" normalizeH="0" strike="noStrike" sz="2800" u="none">
                        <a:ln>
                          <a:noFill/>
                        </a:ln>
                        <a:solidFill>
                          <a:schemeClr val="bg1"/>
                        </a:solidFill>
                        <a:effectLst/>
                        <a:latin charset="0" panose="020B0602020203020203" pitchFamily="34" typeface="Circe Bold"/>
                      </a:endParaRPr>
                    </a:p>
                  </a:txBody>
                  <a:tcPr horzOverflow="overflow" marL="102870" marR="102870">
                    <a:lnL algn="ctr" cap="flat" cmpd="sng" w="12700">
                      <a:noFill/>
                      <a:prstDash val="solid"/>
                      <a:round/>
                      <a:headEnd len="med" type="none" w="med"/>
                      <a:tailEnd len="med" type="none" w="med"/>
                    </a:lnL>
                    <a:lnR algn="ctr" cap="flat" cmpd="sng" w="12700">
                      <a:solidFill>
                        <a:schemeClr val="bg1"/>
                      </a:solidFill>
                      <a:prstDash val="solid"/>
                      <a:round/>
                      <a:headEnd len="med" type="none" w="med"/>
                      <a:tailEnd len="med" type="none" w="med"/>
                    </a:lnR>
                    <a:lnT algn="ctr" cap="flat" cmpd="sng" w="12700">
                      <a:noFill/>
                      <a:prstDash val="solid"/>
                      <a:round/>
                      <a:headEnd len="med" type="none" w="med"/>
                      <a:tailEnd len="med" type="none" w="med"/>
                    </a:lnT>
                    <a:lnB algn="ctr" cap="flat" cmpd="sng" w="12700">
                      <a:solidFill>
                        <a:schemeClr val="bg1"/>
                      </a:solidFill>
                      <a:prstDash val="solid"/>
                      <a:round/>
                      <a:headEnd len="med" type="none" w="med"/>
                      <a:tailEnd len="med" type="none" w="med"/>
                    </a:lnB>
                    <a:lnTlToBr cmpd="sng" w="12700">
                      <a:noFill/>
                      <a:prstDash val="solid"/>
                    </a:lnTlToBr>
                    <a:lnBlToTr cmpd="sng" w="12700">
                      <a:noFill/>
                      <a:prstDash val="solid"/>
                    </a:lnBlToTr>
                    <a:solidFill>
                      <a:srgbClr val="2F5591"/>
                    </a:solidFill>
                  </a:tcPr>
                </a:tc>
                <a:tc>
                  <a:txBody>
                    <a:bodyPr numCol="1"/>
                    <a:lstStyle/>
                    <a:p>
                      <a:pPr algn="l" defTabSz="914400" eaLnBrk="1" fontAlgn="base" hangingPunct="1" indent="0" latinLnBrk="0" lvl="0" marL="0" marR="0" rtl="0">
                        <a:lnSpc>
                          <a:spcPct val="100000"/>
                        </a:lnSpc>
                        <a:spcBef>
                          <a:spcPct val="20000"/>
                        </a:spcBef>
                        <a:spcAft>
                          <a:spcPct val="0"/>
                        </a:spcAft>
                        <a:buClrTx/>
                        <a:buSzTx/>
                        <a:buFont charset="2" pitchFamily="18" typeface="Wingdings 2"/>
                        <a:buNone/>
                        <a:tabLst/>
                      </a:pPr>
                      <a:r>
                        <a:rPr b="0" baseline="0" cap="none" dirty="0" kumimoji="0" lang="en-US" normalizeH="0" strike="noStrike" sz="2800" u="none">
                          <a:ln>
                            <a:noFill/>
                          </a:ln>
                          <a:solidFill>
                            <a:schemeClr val="bg1"/>
                          </a:solidFill>
                          <a:effectLst/>
                          <a:latin charset="0" panose="020B0602020203020203" pitchFamily="34" typeface="Circe Bold"/>
                        </a:rPr>
                        <a:t>COURSES</a:t>
                      </a:r>
                      <a:endParaRPr b="0" baseline="0" cap="none" dirty="0" i="0" kumimoji="0" lang="en-US" normalizeH="0" strike="noStrike" sz="2800" u="none">
                        <a:ln>
                          <a:noFill/>
                        </a:ln>
                        <a:solidFill>
                          <a:schemeClr val="bg1"/>
                        </a:solidFill>
                        <a:effectLst/>
                        <a:latin charset="0" panose="020B0602020203020203" pitchFamily="34" typeface="Circe Bold"/>
                      </a:endParaRPr>
                    </a:p>
                  </a:txBody>
                  <a:tcPr horzOverflow="overflow" marL="102870" marR="102870">
                    <a:lnL algn="ctr" cap="flat" cmpd="sng" w="12700">
                      <a:solidFill>
                        <a:schemeClr val="bg1"/>
                      </a:solidFill>
                      <a:prstDash val="solid"/>
                      <a:round/>
                      <a:headEnd len="med" type="none" w="med"/>
                      <a:tailEnd len="med" type="none" w="med"/>
                    </a:lnL>
                    <a:lnR algn="ctr" cap="flat" cmpd="sng" w="12700">
                      <a:noFill/>
                      <a:prstDash val="solid"/>
                      <a:round/>
                      <a:headEnd len="med" type="none" w="med"/>
                      <a:tailEnd len="med" type="none" w="med"/>
                    </a:lnR>
                    <a:lnT algn="ctr" cap="flat" cmpd="sng" w="12700">
                      <a:noFill/>
                      <a:prstDash val="solid"/>
                      <a:round/>
                      <a:headEnd len="med" type="none" w="med"/>
                      <a:tailEnd len="med" type="none" w="med"/>
                    </a:lnT>
                    <a:lnB algn="ctr" cap="flat" cmpd="sng" w="12700">
                      <a:solidFill>
                        <a:schemeClr val="bg1"/>
                      </a:solidFill>
                      <a:prstDash val="solid"/>
                      <a:round/>
                      <a:headEnd len="med" type="none" w="med"/>
                      <a:tailEnd len="med" type="none" w="med"/>
                    </a:lnB>
                    <a:lnTlToBr cmpd="sng" w="12700">
                      <a:noFill/>
                      <a:prstDash val="solid"/>
                    </a:lnTlToBr>
                    <a:lnBlToTr cmpd="sng" w="12700">
                      <a:noFill/>
                      <a:prstDash val="solid"/>
                    </a:lnBlToTr>
                    <a:solidFill>
                      <a:srgbClr val="2F5591"/>
                    </a:solidFill>
                  </a:tcPr>
                </a:tc>
                <a:extLst>
                  <a:ext uri="{0D108BD9-81ED-4DB2-BD59-A6C34878D82A}">
                    <a16:rowId xmlns:a16="http://schemas.microsoft.com/office/drawing/2014/main" val="10000"/>
                  </a:ext>
                </a:extLst>
              </a:tr>
              <a:tr h="365760">
                <a:tc>
                  <a:txBody>
                    <a:bodyPr numCol="1"/>
                    <a:lstStyle/>
                    <a:p>
                      <a:pPr algn="l" defTabSz="914400" eaLnBrk="1" fontAlgn="base" hangingPunct="1" indent="0" latinLnBrk="0" lvl="0" marL="0" marR="0" rtl="0">
                        <a:lnSpc>
                          <a:spcPct val="100000"/>
                        </a:lnSpc>
                        <a:spcBef>
                          <a:spcPct val="20000"/>
                        </a:spcBef>
                        <a:spcAft>
                          <a:spcPct val="0"/>
                        </a:spcAft>
                        <a:buClrTx/>
                        <a:buSzTx/>
                        <a:buFont charset="2" pitchFamily="18" typeface="Wingdings 2"/>
                        <a:buNone/>
                        <a:tabLst/>
                      </a:pPr>
                      <a:r>
                        <a:rPr baseline="0" cap="none" dirty="0" kumimoji="0" lang="en-US" normalizeH="0" strike="noStrike" sz="2400" u="none">
                          <a:ln>
                            <a:noFill/>
                          </a:ln>
                          <a:solidFill>
                            <a:schemeClr val="tx1"/>
                          </a:solidFill>
                          <a:effectLst/>
                          <a:latin charset="0" panose="020B0402020203020203" pitchFamily="34" typeface="Circe Light"/>
                        </a:rPr>
                        <a:t>1</a:t>
                      </a:r>
                      <a:endParaRPr b="0" baseline="0" cap="none" dirty="0" i="0" kumimoji="0" lang="en-US" normalizeH="0" strike="noStrike" sz="2400" u="none">
                        <a:ln>
                          <a:noFill/>
                        </a:ln>
                        <a:solidFill>
                          <a:schemeClr val="tx1"/>
                        </a:solidFill>
                        <a:effectLst/>
                        <a:latin charset="0" panose="020B0402020203020203" pitchFamily="34" typeface="Circe Light"/>
                      </a:endParaRPr>
                    </a:p>
                  </a:txBody>
                  <a:tcPr horzOverflow="overflow" marL="102870" marR="102870">
                    <a:lnL algn="ctr" cap="flat" cmpd="sng" w="12700">
                      <a:noFill/>
                      <a:prstDash val="solid"/>
                      <a:round/>
                      <a:headEnd len="med" type="none" w="med"/>
                      <a:tailEnd len="med" type="none" w="med"/>
                    </a:lnL>
                    <a:lnR algn="ctr" cap="flat" cmpd="sng" w="12700">
                      <a:solidFill>
                        <a:schemeClr val="bg1"/>
                      </a:solidFill>
                      <a:prstDash val="solid"/>
                      <a:round/>
                      <a:headEnd len="med" type="none" w="med"/>
                      <a:tailEnd len="med" type="none" w="med"/>
                    </a:lnR>
                    <a:lnT algn="ctr" cap="flat" cmpd="sng" w="12700">
                      <a:solidFill>
                        <a:schemeClr val="bg1"/>
                      </a:solidFill>
                      <a:prstDash val="solid"/>
                      <a:round/>
                      <a:headEnd len="med" type="none" w="med"/>
                      <a:tailEnd len="med" type="none" w="med"/>
                    </a:lnT>
                    <a:lnB algn="ctr" cap="flat" cmpd="sng" w="12700">
                      <a:noFill/>
                      <a:prstDash val="solid"/>
                      <a:round/>
                      <a:headEnd len="med" type="none" w="med"/>
                      <a:tailEnd len="med" type="none" w="med"/>
                    </a:lnB>
                    <a:lnTlToBr cmpd="sng" w="12700">
                      <a:noFill/>
                      <a:prstDash val="solid"/>
                    </a:lnTlToBr>
                    <a:lnBlToTr cmpd="sng" w="12700">
                      <a:noFill/>
                      <a:prstDash val="solid"/>
                    </a:lnBlToTr>
                    <a:solidFill>
                      <a:srgbClr val="D0D8E8"/>
                    </a:solidFill>
                  </a:tcPr>
                </a:tc>
                <a:tc>
                  <a:txBody>
                    <a:bodyPr numCol="1"/>
                    <a:lstStyle/>
                    <a:p>
                      <a:pPr algn="l" defTabSz="914400" eaLnBrk="1" fontAlgn="base" hangingPunct="1" indent="0" latinLnBrk="0" lvl="0" marL="0" marR="0" rtl="0">
                        <a:lnSpc>
                          <a:spcPct val="100000"/>
                        </a:lnSpc>
                        <a:spcBef>
                          <a:spcPct val="20000"/>
                        </a:spcBef>
                        <a:spcAft>
                          <a:spcPct val="0"/>
                        </a:spcAft>
                        <a:buClrTx/>
                        <a:buSzTx/>
                        <a:buFont charset="2" pitchFamily="18" typeface="Wingdings 2"/>
                        <a:buNone/>
                        <a:tabLst/>
                      </a:pPr>
                      <a:r>
                        <a:rPr baseline="0" cap="none" dirty="0" kumimoji="0" lang="en-US" normalizeH="0" strike="noStrike" sz="2400" u="none">
                          <a:ln>
                            <a:noFill/>
                          </a:ln>
                          <a:solidFill>
                            <a:schemeClr val="tx1"/>
                          </a:solidFill>
                          <a:effectLst/>
                          <a:latin charset="0" panose="020B0402020203020203" pitchFamily="34" typeface="Circe Light"/>
                        </a:rPr>
                        <a:t>English I</a:t>
                      </a:r>
                      <a:endParaRPr b="0" baseline="0" cap="none" dirty="0" i="0" kumimoji="0" lang="en-US" normalizeH="0" strike="noStrike" sz="2400" u="none">
                        <a:ln>
                          <a:noFill/>
                        </a:ln>
                        <a:solidFill>
                          <a:schemeClr val="tx1"/>
                        </a:solidFill>
                        <a:effectLst/>
                        <a:latin charset="0" panose="020B0402020203020203" pitchFamily="34" typeface="Circe Light"/>
                      </a:endParaRPr>
                    </a:p>
                  </a:txBody>
                  <a:tcPr horzOverflow="overflow" marL="102870" marR="102870">
                    <a:lnL algn="ctr" cap="flat" cmpd="sng" w="12700">
                      <a:solidFill>
                        <a:schemeClr val="bg1"/>
                      </a:solidFill>
                      <a:prstDash val="solid"/>
                      <a:round/>
                      <a:headEnd len="med" type="none" w="med"/>
                      <a:tailEnd len="med" type="none" w="med"/>
                    </a:lnL>
                    <a:lnR algn="ctr" cap="flat" cmpd="sng" w="12700">
                      <a:noFill/>
                      <a:prstDash val="solid"/>
                      <a:round/>
                      <a:headEnd len="med" type="none" w="med"/>
                      <a:tailEnd len="med" type="none" w="med"/>
                    </a:lnR>
                    <a:lnT algn="ctr" cap="flat" cmpd="sng" w="12700">
                      <a:solidFill>
                        <a:schemeClr val="bg1"/>
                      </a:solidFill>
                      <a:prstDash val="solid"/>
                      <a:round/>
                      <a:headEnd len="med" type="none" w="med"/>
                      <a:tailEnd len="med" type="none" w="med"/>
                    </a:lnT>
                    <a:lnB algn="ctr" cap="flat" cmpd="sng" w="12700">
                      <a:noFill/>
                      <a:prstDash val="solid"/>
                      <a:round/>
                      <a:headEnd len="med" type="none" w="med"/>
                      <a:tailEnd len="med" type="none" w="med"/>
                    </a:lnB>
                    <a:lnTlToBr cmpd="sng" w="12700">
                      <a:noFill/>
                      <a:prstDash val="solid"/>
                    </a:lnTlToBr>
                    <a:lnBlToTr cmpd="sng" w="12700">
                      <a:noFill/>
                      <a:prstDash val="solid"/>
                    </a:lnBlToTr>
                    <a:solidFill>
                      <a:srgbClr val="D0D8E8"/>
                    </a:solidFill>
                  </a:tcPr>
                </a:tc>
                <a:extLst>
                  <a:ext uri="{0D108BD9-81ED-4DB2-BD59-A6C34878D82A}">
                    <a16:rowId xmlns:a16="http://schemas.microsoft.com/office/drawing/2014/main" val="10001"/>
                  </a:ext>
                </a:extLst>
              </a:tr>
              <a:tr h="350520">
                <a:tc>
                  <a:txBody>
                    <a:bodyPr numCol="1"/>
                    <a:lstStyle/>
                    <a:p>
                      <a:pPr algn="l" defTabSz="914400" eaLnBrk="1" fontAlgn="base" hangingPunct="1" indent="0" latinLnBrk="0" lvl="0" marL="0" marR="0" rtl="0">
                        <a:lnSpc>
                          <a:spcPct val="100000"/>
                        </a:lnSpc>
                        <a:spcBef>
                          <a:spcPct val="20000"/>
                        </a:spcBef>
                        <a:spcAft>
                          <a:spcPct val="0"/>
                        </a:spcAft>
                        <a:buClrTx/>
                        <a:buSzTx/>
                        <a:buFont charset="2" pitchFamily="18" typeface="Wingdings 2"/>
                        <a:buNone/>
                        <a:tabLst/>
                      </a:pPr>
                      <a:r>
                        <a:rPr baseline="0" cap="none" dirty="0" kumimoji="0" lang="en-US" normalizeH="0" strike="noStrike" sz="2400" u="none">
                          <a:ln>
                            <a:noFill/>
                          </a:ln>
                          <a:solidFill>
                            <a:schemeClr val="tx1"/>
                          </a:solidFill>
                          <a:effectLst/>
                          <a:latin charset="0" panose="020B0402020203020203" pitchFamily="34" typeface="Circe Light"/>
                        </a:rPr>
                        <a:t>1</a:t>
                      </a:r>
                      <a:endParaRPr b="0" baseline="0" cap="none" dirty="0" i="0" kumimoji="0" lang="en-US" normalizeH="0" strike="noStrike" sz="2400" u="none">
                        <a:ln>
                          <a:noFill/>
                        </a:ln>
                        <a:solidFill>
                          <a:schemeClr val="tx1"/>
                        </a:solidFill>
                        <a:effectLst/>
                        <a:latin charset="0" panose="020B0402020203020203" pitchFamily="34" typeface="Circe Light"/>
                      </a:endParaRPr>
                    </a:p>
                  </a:txBody>
                  <a:tcPr horzOverflow="overflow" marL="102870" marR="102870">
                    <a:lnL algn="ctr" cap="flat" cmpd="sng" w="12700">
                      <a:noFill/>
                      <a:prstDash val="solid"/>
                      <a:round/>
                      <a:headEnd len="med" type="none" w="med"/>
                      <a:tailEnd len="med" type="none" w="med"/>
                    </a:lnL>
                    <a:lnR algn="ctr" cap="flat" cmpd="sng" w="12700">
                      <a:solidFill>
                        <a:schemeClr val="bg1"/>
                      </a:solidFill>
                      <a:prstDash val="solid"/>
                      <a:round/>
                      <a:headEnd len="med" type="none" w="med"/>
                      <a:tailEnd len="med" type="none" w="med"/>
                    </a:lnR>
                    <a:lnT algn="ctr" cap="flat" cmpd="sng" w="12700">
                      <a:noFill/>
                      <a:prstDash val="solid"/>
                      <a:round/>
                      <a:headEnd len="med" type="none" w="med"/>
                      <a:tailEnd len="med" type="none" w="med"/>
                    </a:lnT>
                    <a:lnB algn="ctr" cap="flat" cmpd="sng" w="12700">
                      <a:noFill/>
                      <a:prstDash val="solid"/>
                      <a:round/>
                      <a:headEnd len="med" type="none" w="med"/>
                      <a:tailEnd len="med" type="none" w="med"/>
                    </a:lnB>
                    <a:lnTlToBr cmpd="sng" w="12700">
                      <a:noFill/>
                      <a:prstDash val="solid"/>
                    </a:lnTlToBr>
                    <a:lnBlToTr cmpd="sng" w="12700">
                      <a:noFill/>
                      <a:prstDash val="solid"/>
                    </a:lnBlToTr>
                    <a:solidFill>
                      <a:srgbClr val="E9EDF4"/>
                    </a:solidFill>
                  </a:tcPr>
                </a:tc>
                <a:tc>
                  <a:txBody>
                    <a:bodyPr numCol="1"/>
                    <a:lstStyle/>
                    <a:p>
                      <a:pPr algn="l" defTabSz="914400" eaLnBrk="1" fontAlgn="base" hangingPunct="1" indent="0" latinLnBrk="0" lvl="0" marL="0" marR="0" rtl="0">
                        <a:lnSpc>
                          <a:spcPct val="100000"/>
                        </a:lnSpc>
                        <a:spcBef>
                          <a:spcPct val="20000"/>
                        </a:spcBef>
                        <a:spcAft>
                          <a:spcPct val="0"/>
                        </a:spcAft>
                        <a:buClrTx/>
                        <a:buSzTx/>
                        <a:buFont charset="2" pitchFamily="18" typeface="Wingdings 2"/>
                        <a:buNone/>
                        <a:tabLst/>
                      </a:pPr>
                      <a:r>
                        <a:rPr baseline="0" cap="none" dirty="0" kumimoji="0" lang="en-US" normalizeH="0" strike="noStrike" sz="2400" u="none">
                          <a:ln>
                            <a:noFill/>
                          </a:ln>
                          <a:solidFill>
                            <a:schemeClr val="tx1"/>
                          </a:solidFill>
                          <a:effectLst/>
                          <a:latin charset="0" panose="020B0402020203020203" pitchFamily="34" typeface="Circe Light"/>
                        </a:rPr>
                        <a:t>English II</a:t>
                      </a:r>
                      <a:endParaRPr b="0" baseline="0" cap="none" dirty="0" i="0" kumimoji="0" lang="en-US" normalizeH="0" strike="noStrike" sz="2400" u="none">
                        <a:ln>
                          <a:noFill/>
                        </a:ln>
                        <a:solidFill>
                          <a:schemeClr val="tx1"/>
                        </a:solidFill>
                        <a:effectLst/>
                        <a:latin charset="0" panose="020B0402020203020203" pitchFamily="34" typeface="Circe Light"/>
                      </a:endParaRPr>
                    </a:p>
                  </a:txBody>
                  <a:tcPr horzOverflow="overflow" marL="102870" marR="102870">
                    <a:lnL algn="ctr" cap="flat" cmpd="sng" w="12700">
                      <a:solidFill>
                        <a:schemeClr val="bg1"/>
                      </a:solidFill>
                      <a:prstDash val="solid"/>
                      <a:round/>
                      <a:headEnd len="med" type="none" w="med"/>
                      <a:tailEnd len="med" type="none" w="med"/>
                    </a:lnL>
                    <a:lnR algn="ctr" cap="flat" cmpd="sng" w="12700">
                      <a:noFill/>
                      <a:prstDash val="solid"/>
                      <a:round/>
                      <a:headEnd len="med" type="none" w="med"/>
                      <a:tailEnd len="med" type="none" w="med"/>
                    </a:lnR>
                    <a:lnT algn="ctr" cap="flat" cmpd="sng" w="12700">
                      <a:noFill/>
                      <a:prstDash val="solid"/>
                      <a:round/>
                      <a:headEnd len="med" type="none" w="med"/>
                      <a:tailEnd len="med" type="none" w="med"/>
                    </a:lnT>
                    <a:lnB algn="ctr" cap="flat" cmpd="sng" w="12700">
                      <a:noFill/>
                      <a:prstDash val="solid"/>
                      <a:round/>
                      <a:headEnd len="med" type="none" w="med"/>
                      <a:tailEnd len="med" type="none" w="med"/>
                    </a:lnB>
                    <a:lnTlToBr cmpd="sng" w="12700">
                      <a:noFill/>
                      <a:prstDash val="solid"/>
                    </a:lnTlToBr>
                    <a:lnBlToTr cmpd="sng" w="12700">
                      <a:noFill/>
                      <a:prstDash val="solid"/>
                    </a:lnBlToTr>
                    <a:solidFill>
                      <a:srgbClr val="E9EDF4"/>
                    </a:solidFill>
                  </a:tcPr>
                </a:tc>
                <a:extLst>
                  <a:ext uri="{0D108BD9-81ED-4DB2-BD59-A6C34878D82A}">
                    <a16:rowId xmlns:a16="http://schemas.microsoft.com/office/drawing/2014/main" val="10002"/>
                  </a:ext>
                </a:extLst>
              </a:tr>
              <a:tr h="350520">
                <a:tc>
                  <a:txBody>
                    <a:bodyPr numCol="1"/>
                    <a:lstStyle/>
                    <a:p>
                      <a:pPr algn="l" defTabSz="914400" eaLnBrk="1" fontAlgn="base" hangingPunct="1" indent="0" latinLnBrk="0" lvl="0" marL="0" marR="0" rtl="0">
                        <a:lnSpc>
                          <a:spcPct val="100000"/>
                        </a:lnSpc>
                        <a:spcBef>
                          <a:spcPct val="20000"/>
                        </a:spcBef>
                        <a:spcAft>
                          <a:spcPct val="0"/>
                        </a:spcAft>
                        <a:buClrTx/>
                        <a:buSzTx/>
                        <a:buFont charset="2" pitchFamily="18" typeface="Wingdings 2"/>
                        <a:buNone/>
                        <a:tabLst/>
                      </a:pPr>
                      <a:r>
                        <a:rPr baseline="0" cap="none" dirty="0" kumimoji="0" lang="en-US" normalizeH="0" strike="noStrike" sz="2400" u="none">
                          <a:ln>
                            <a:noFill/>
                          </a:ln>
                          <a:solidFill>
                            <a:schemeClr val="tx1"/>
                          </a:solidFill>
                          <a:effectLst/>
                          <a:latin charset="0" panose="020B0402020203020203" pitchFamily="34" typeface="Circe Light"/>
                        </a:rPr>
                        <a:t>2</a:t>
                      </a:r>
                      <a:endParaRPr b="0" baseline="0" cap="none" dirty="0" i="0" kumimoji="0" lang="en-US" normalizeH="0" strike="noStrike" sz="2400" u="none">
                        <a:ln>
                          <a:noFill/>
                        </a:ln>
                        <a:solidFill>
                          <a:schemeClr val="tx1"/>
                        </a:solidFill>
                        <a:effectLst/>
                        <a:latin charset="0" panose="020B0402020203020203" pitchFamily="34" typeface="Circe Light"/>
                      </a:endParaRPr>
                    </a:p>
                  </a:txBody>
                  <a:tcPr horzOverflow="overflow" marL="102870" marR="102870">
                    <a:lnL algn="ctr" cap="flat" cmpd="sng" w="12700">
                      <a:noFill/>
                      <a:prstDash val="solid"/>
                      <a:round/>
                      <a:headEnd len="med" type="none" w="med"/>
                      <a:tailEnd len="med" type="none" w="med"/>
                    </a:lnL>
                    <a:lnR algn="ctr" cap="flat" cmpd="sng" w="12700">
                      <a:solidFill>
                        <a:schemeClr val="bg1"/>
                      </a:solidFill>
                      <a:prstDash val="solid"/>
                      <a:round/>
                      <a:headEnd len="med" type="none" w="med"/>
                      <a:tailEnd len="med" type="none" w="med"/>
                    </a:lnR>
                    <a:lnT algn="ctr" cap="flat" cmpd="sng" w="12700">
                      <a:noFill/>
                      <a:prstDash val="solid"/>
                      <a:round/>
                      <a:headEnd len="med" type="none" w="med"/>
                      <a:tailEnd len="med" type="none" w="med"/>
                    </a:lnT>
                    <a:lnB algn="ctr" cap="flat" cmpd="sng" w="12700">
                      <a:noFill/>
                      <a:prstDash val="solid"/>
                      <a:round/>
                      <a:headEnd len="med" type="none" w="med"/>
                      <a:tailEnd len="med" type="none" w="med"/>
                    </a:lnB>
                    <a:lnTlToBr cmpd="sng" w="12700">
                      <a:noFill/>
                      <a:prstDash val="solid"/>
                    </a:lnTlToBr>
                    <a:lnBlToTr cmpd="sng" w="12700">
                      <a:noFill/>
                      <a:prstDash val="solid"/>
                    </a:lnBlToTr>
                    <a:solidFill>
                      <a:srgbClr val="D0D8E8"/>
                    </a:solidFill>
                  </a:tcPr>
                </a:tc>
                <a:tc>
                  <a:txBody>
                    <a:bodyPr numCol="1"/>
                    <a:lstStyle/>
                    <a:p>
                      <a:pPr algn="l" defTabSz="914400" eaLnBrk="1" fontAlgn="base" hangingPunct="1" indent="0" latinLnBrk="0" lvl="0" marL="0" marR="0" rtl="0">
                        <a:lnSpc>
                          <a:spcPct val="100000"/>
                        </a:lnSpc>
                        <a:spcBef>
                          <a:spcPct val="20000"/>
                        </a:spcBef>
                        <a:spcAft>
                          <a:spcPct val="0"/>
                        </a:spcAft>
                        <a:buClrTx/>
                        <a:buSzTx/>
                        <a:buFont charset="2" pitchFamily="18" typeface="Wingdings 2"/>
                        <a:buNone/>
                        <a:tabLst/>
                        <a:defRPr/>
                      </a:pPr>
                      <a:r>
                        <a:rPr dirty="0" kern="1200" lang="en-US" sz="2400">
                          <a:solidFill>
                            <a:schemeClr val="tx1"/>
                          </a:solidFill>
                          <a:effectLst/>
                          <a:latin charset="0" panose="020B0402020203020203" pitchFamily="34" typeface="Circe Light"/>
                        </a:rPr>
                        <a:t>English III, English IV, AP or IB English courses, Business English, Technical Writing, or comparable Louisiana Technical College courses offered by Jump Start regional teams as approved by the State Board of Elementary and Secondary Education.</a:t>
                      </a:r>
                      <a:endParaRPr b="0" dirty="0" kern="1200" lang="en-US" sz="2400">
                        <a:solidFill>
                          <a:schemeClr val="tx1"/>
                        </a:solidFill>
                        <a:effectLst/>
                        <a:latin charset="0" panose="020B0402020203020203" pitchFamily="34" typeface="Circe Light"/>
                        <a:ea typeface="+mn-ea"/>
                        <a:cs charset="0" panose="020B0604020202020204" pitchFamily="34" typeface="Arial"/>
                      </a:endParaRPr>
                    </a:p>
                  </a:txBody>
                  <a:tcPr horzOverflow="overflow" marL="102870" marR="102870">
                    <a:lnL algn="ctr" cap="flat" cmpd="sng" w="12700">
                      <a:solidFill>
                        <a:schemeClr val="bg1"/>
                      </a:solidFill>
                      <a:prstDash val="solid"/>
                      <a:round/>
                      <a:headEnd len="med" type="none" w="med"/>
                      <a:tailEnd len="med" type="none" w="med"/>
                    </a:lnL>
                    <a:lnR algn="ctr" cap="flat" cmpd="sng" w="12700">
                      <a:noFill/>
                      <a:prstDash val="solid"/>
                      <a:round/>
                      <a:headEnd len="med" type="none" w="med"/>
                      <a:tailEnd len="med" type="none" w="med"/>
                    </a:lnR>
                    <a:lnT algn="ctr" cap="flat" cmpd="sng" w="12700">
                      <a:noFill/>
                      <a:prstDash val="solid"/>
                      <a:round/>
                      <a:headEnd len="med" type="none" w="med"/>
                      <a:tailEnd len="med" type="none" w="med"/>
                    </a:lnT>
                    <a:lnB algn="ctr" cap="flat" cmpd="sng" w="12700">
                      <a:noFill/>
                      <a:prstDash val="solid"/>
                      <a:round/>
                      <a:headEnd len="med" type="none" w="med"/>
                      <a:tailEnd len="med" type="none" w="med"/>
                    </a:lnB>
                    <a:lnTlToBr cmpd="sng" w="12700">
                      <a:noFill/>
                      <a:prstDash val="solid"/>
                    </a:lnTlToBr>
                    <a:lnBlToTr cmpd="sng" w="12700">
                      <a:noFill/>
                      <a:prstDash val="solid"/>
                    </a:lnBlToTr>
                    <a:solidFill>
                      <a:srgbClr val="D0D8E8"/>
                    </a:solidFill>
                  </a:tcPr>
                </a:tc>
                <a:extLst>
                  <a:ext uri="{0D108BD9-81ED-4DB2-BD59-A6C34878D82A}">
                    <a16:rowId xmlns:a16="http://schemas.microsoft.com/office/drawing/2014/main" val="10003"/>
                  </a:ext>
                </a:extLst>
              </a:tr>
            </a:tbl>
          </a:graphicData>
        </a:graphic>
      </p:graphicFrame>
      <p:sp>
        <p:nvSpPr>
          <p:cNvPr id="2" name="TextBox 1">
            <a:extLst>
              <a:ext uri="{FF2B5EF4-FFF2-40B4-BE49-F238E27FC236}">
                <a16:creationId xmlns:a16="http://schemas.microsoft.com/office/drawing/2014/main" id="{44BE136D-7FFA-33E2-B55C-AE23A526C607}"/>
              </a:ext>
            </a:extLst>
          </p:cNvPr>
          <p:cNvSpPr txBox="1"/>
          <p:nvPr/>
        </p:nvSpPr>
        <p:spPr>
          <a:xfrm>
            <a:off x="394995" y="1648277"/>
            <a:ext cx="11402007" cy="461665"/>
          </a:xfrm>
          <a:prstGeom prst="rect">
            <a:avLst/>
          </a:prstGeom>
          <a:noFill/>
        </p:spPr>
        <p:txBody>
          <a:bodyPr numCol="1" rtlCol="0" wrap="square">
            <a:spAutoFit/>
          </a:bodyPr>
          <a:lstStyle/>
          <a:p>
            <a:pPr algn="l"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2400" u="none">
                <a:ln>
                  <a:noFill/>
                </a:ln>
                <a:solidFill>
                  <a:srgbClr val="2F5591"/>
                </a:solidFill>
                <a:effectLst/>
                <a:uLnTx/>
                <a:uFillTx/>
                <a:latin charset="77" panose="020B0502020203020203" pitchFamily="34" typeface="Circe Bold"/>
                <a:ea charset="0" panose="020B0306030504020204" pitchFamily="34" typeface="Open Sans"/>
                <a:cs charset="0" panose="020B0306030504020204" pitchFamily="34" typeface="Open Sans"/>
              </a:rPr>
              <a:t>Beginning with the Graduating Class of 2018 - 2026</a:t>
            </a:r>
            <a:endParaRPr b="0" baseline="0" cap="none" dirty="0" i="0" kern="1200" kumimoji="0" lang="en-US" noProof="0" normalizeH="0" spc="0" strike="noStrike" sz="1800" u="none">
              <a:ln>
                <a:noFill/>
              </a:ln>
              <a:solidFill>
                <a:srgbClr val="254992"/>
              </a:solidFill>
              <a:effectLst/>
              <a:uLnTx/>
              <a:uFillTx/>
              <a:latin charset="77" panose="020B0402020203020203" pitchFamily="34" typeface="Circe Light"/>
              <a:ea charset="0" panose="020B0306030504020204" pitchFamily="34" typeface="Open Sans Light"/>
              <a:cs charset="0" panose="020B0306030504020204" pitchFamily="34" typeface="Open Sans Light"/>
            </a:endParaRPr>
          </a:p>
        </p:txBody>
      </p:sp>
    </p:spTree>
    <p:extLst>
      <p:ext uri="{BB962C8B-B14F-4D97-AF65-F5344CB8AC3E}">
        <p14:creationId xmlns:p14="http://schemas.microsoft.com/office/powerpoint/2010/main" val="40431671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02665535-50BF-FAD0-7E2F-01B862371C25}"/>
              </a:ext>
            </a:extLst>
          </p:cNvPr>
          <p:cNvPicPr>
            <a:picLocks noChangeArrowheads="1" noChangeAspect="1"/>
          </p:cNvPicPr>
          <p:nvPr/>
        </p:nvPicPr>
        <p:blipFill>
          <a:blip cstate="email" r:embed="rId2">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idx="12" sz="quarter" type="sldNum"/>
          </p:nvPr>
        </p:nvSpPr>
        <p:spPr>
          <a:xfrm>
            <a:off x="9273435" y="6447155"/>
            <a:ext cx="2743200" cy="365125"/>
          </a:xfrm>
        </p:spPr>
        <p:txBody>
          <a:bodyPr numCol="1"/>
          <a:lstStyle/>
          <a:p>
            <a:pPr algn="r" defTabSz="914400" eaLnBrk="1" hangingPunct="1" indent="0" latinLnBrk="0" lvl="0" marL="0" marR="0" rtl="0">
              <a:lnSpc>
                <a:spcPct val="100000"/>
              </a:lnSpc>
              <a:spcBef>
                <a:spcPts val="0"/>
              </a:spcBef>
              <a:spcAft>
                <a:spcPts val="0"/>
              </a:spcAft>
              <a:buClrTx/>
              <a:buSzTx/>
              <a:buFontTx/>
              <a:buNone/>
              <a:tabLst/>
              <a:defRPr/>
            </a:pPr>
            <a:fld id="{D88C9D7A-CE64-B040-B9A2-1C7FA4025703}" type="slidenum">
              <a:rPr b="0" baseline="0" cap="none" i="0" kern="1200" kumimoji="0" lang="en-US" noProof="0" normalizeH="0" smtClean="0" spc="0" strike="noStrike" sz="1200" u="none">
                <a:ln>
                  <a:noFill/>
                </a:ln>
                <a:solidFill>
                  <a:srgbClr val="254992"/>
                </a:solidFill>
                <a:effectLst/>
                <a:uLnTx/>
                <a:uFillTx/>
                <a:latin charset="77" panose="020B0502020203020203" pitchFamily="34" typeface="Circe"/>
                <a:ea typeface="+mn-ea"/>
                <a:cs typeface="+mn-cs"/>
              </a:rPr>
              <a:pPr algn="r" defTabSz="914400" eaLnBrk="1" hangingPunct="1" indent="0" latinLnBrk="0" lvl="0" marL="0" marR="0" rtl="0">
                <a:lnSpc>
                  <a:spcPct val="100000"/>
                </a:lnSpc>
                <a:spcBef>
                  <a:spcPts val="0"/>
                </a:spcBef>
                <a:spcAft>
                  <a:spcPts val="0"/>
                </a:spcAft>
                <a:buClrTx/>
                <a:buSzTx/>
                <a:buFontTx/>
                <a:buNone/>
                <a:tabLst/>
                <a:defRPr/>
              </a:pPr>
              <a:t>26</a:t>
            </a:fld>
            <a:endParaRPr b="0" baseline="0" cap="none" dirty="0" i="0" kern="1200" kumimoji="0" lang="en-US" noProof="0" normalizeH="0" spc="0" strike="noStrike" sz="1200" u="none">
              <a:ln>
                <a:noFill/>
              </a:ln>
              <a:solidFill>
                <a:srgbClr val="254992"/>
              </a:solidFill>
              <a:effectLst/>
              <a:uLnTx/>
              <a:uFillTx/>
              <a:latin charset="77" panose="020B0502020203020203" pitchFamily="34" typeface="Circe"/>
              <a:ea typeface="+mn-ea"/>
              <a:cs typeface="+mn-cs"/>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dirty="0"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sp>
        <p:nvSpPr>
          <p:cNvPr id="16" name="TextBox 15">
            <a:extLst>
              <a:ext uri="{FF2B5EF4-FFF2-40B4-BE49-F238E27FC236}">
                <a16:creationId xmlns:a16="http://schemas.microsoft.com/office/drawing/2014/main" id="{E4198034-8195-EEF1-2329-2FC6B0B96893}"/>
              </a:ext>
            </a:extLst>
          </p:cNvPr>
          <p:cNvSpPr txBox="1"/>
          <p:nvPr/>
        </p:nvSpPr>
        <p:spPr>
          <a:xfrm>
            <a:off x="0" y="415387"/>
            <a:ext cx="12191999" cy="646331"/>
          </a:xfrm>
          <a:prstGeom prst="rect">
            <a:avLst/>
          </a:prstGeom>
          <a:noFill/>
        </p:spPr>
        <p:txBody>
          <a:bodyPr numCol="1" rtlCol="0" wrap="square">
            <a:spAutoFit/>
          </a:bodyPr>
          <a:lstStyle/>
          <a:p>
            <a:pPr algn="ctr"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3600" u="none">
                <a:ln>
                  <a:noFill/>
                </a:ln>
                <a:solidFill>
                  <a:srgbClr val="2F5591"/>
                </a:solidFill>
                <a:effectLst/>
                <a:uLnTx/>
                <a:uFillTx/>
                <a:latin charset="0" panose="020B0402020203020203" pitchFamily="34" typeface="Circe Light"/>
                <a:ea charset="0" panose="020B0306030504020204" pitchFamily="34" typeface="Open Sans Light"/>
                <a:cs charset="0" panose="020B0306030504020204" pitchFamily="34" typeface="Open Sans Light"/>
              </a:rPr>
              <a:t>TOPS TECH</a:t>
            </a:r>
            <a:r>
              <a:rPr b="0" baseline="0" cap="none" dirty="0" i="0" kern="1200" kumimoji="0" lang="en-US" noProof="0" normalizeH="0" spc="0" strike="noStrike" sz="3600" u="none">
                <a:ln>
                  <a:noFill/>
                </a:ln>
                <a:solidFill>
                  <a:srgbClr val="2F5591"/>
                </a:solidFill>
                <a:effectLst/>
                <a:uLnTx/>
                <a:uFillTx/>
                <a:latin charset="0" panose="020B0602020203020203" pitchFamily="34" typeface="Circe Bold"/>
                <a:ea charset="0" panose="020B0306030504020204" pitchFamily="34" typeface="Open Sans Light"/>
                <a:cs charset="0" panose="020B0306030504020204" pitchFamily="34" typeface="Open Sans Light"/>
              </a:rPr>
              <a:t> CORE CURRICULUM</a:t>
            </a:r>
            <a:endParaRPr b="0" baseline="0" cap="none" dirty="0" i="0" kern="1200" kumimoji="0" lang="en-US" noProof="0" normalizeH="0" spc="0" strike="noStrike" sz="3600" u="none">
              <a:ln>
                <a:noFill/>
              </a:ln>
              <a:solidFill>
                <a:prstClr val="white"/>
              </a:solidFill>
              <a:effectLst/>
              <a:uLnTx/>
              <a:uFillTx/>
              <a:latin charset="0" panose="020B0602020203020203" pitchFamily="34" typeface="Circe Bold"/>
              <a:ea charset="0" panose="020B0306030504020204" pitchFamily="34" typeface="Open Sans Light"/>
              <a:cs charset="0" panose="020B0306030504020204" pitchFamily="34" typeface="Open Sans Light"/>
            </a:endParaRPr>
          </a:p>
        </p:txBody>
      </p:sp>
      <p:graphicFrame>
        <p:nvGraphicFramePr>
          <p:cNvPr id="10" name="Group 1027">
            <a:extLst>
              <a:ext uri="{FF2B5EF4-FFF2-40B4-BE49-F238E27FC236}">
                <a16:creationId xmlns:a16="http://schemas.microsoft.com/office/drawing/2014/main" id="{09F82DA8-C80D-3D8E-338B-FDBBD5F91DC2}"/>
              </a:ext>
            </a:extLst>
          </p:cNvPr>
          <p:cNvGraphicFramePr>
            <a:graphicFrameLocks noGrp="1"/>
          </p:cNvGraphicFramePr>
          <p:nvPr>
            <p:ph idx="1"/>
          </p:nvPr>
        </p:nvGraphicFramePr>
        <p:xfrm>
          <a:off x="464976" y="2088106"/>
          <a:ext cx="11332026" cy="3992880"/>
        </p:xfrm>
        <a:graphic>
          <a:graphicData uri="http://schemas.openxmlformats.org/drawingml/2006/table">
            <a:tbl>
              <a:tblPr/>
              <a:tblGrid>
                <a:gridCol w="1446014">
                  <a:extLst>
                    <a:ext uri="{9D8B030D-6E8A-4147-A177-3AD203B41FA5}">
                      <a16:colId xmlns:a16="http://schemas.microsoft.com/office/drawing/2014/main" val="20000"/>
                    </a:ext>
                  </a:extLst>
                </a:gridCol>
                <a:gridCol w="9886012">
                  <a:extLst>
                    <a:ext uri="{9D8B030D-6E8A-4147-A177-3AD203B41FA5}">
                      <a16:colId xmlns:a16="http://schemas.microsoft.com/office/drawing/2014/main" val="20001"/>
                    </a:ext>
                  </a:extLst>
                </a:gridCol>
              </a:tblGrid>
              <a:tr h="381000">
                <a:tc>
                  <a:txBody>
                    <a:bodyPr numCol="1"/>
                    <a:lstStyle/>
                    <a:p>
                      <a:pPr algn="l" defTabSz="914400" eaLnBrk="1" fontAlgn="base" hangingPunct="1" indent="0" latinLnBrk="0" lvl="0" marL="0" marR="0" rtl="0">
                        <a:lnSpc>
                          <a:spcPct val="100000"/>
                        </a:lnSpc>
                        <a:spcBef>
                          <a:spcPct val="20000"/>
                        </a:spcBef>
                        <a:spcAft>
                          <a:spcPct val="0"/>
                        </a:spcAft>
                        <a:buClrTx/>
                        <a:buSzTx/>
                        <a:buFont charset="2" pitchFamily="18" typeface="Wingdings 2"/>
                        <a:buNone/>
                        <a:tabLst/>
                      </a:pPr>
                      <a:r>
                        <a:rPr b="0" baseline="0" cap="none" dirty="0" i="0" kumimoji="0" lang="en-US" normalizeH="0" strike="noStrike" sz="2800" u="none">
                          <a:ln>
                            <a:noFill/>
                          </a:ln>
                          <a:solidFill>
                            <a:schemeClr val="bg1"/>
                          </a:solidFill>
                          <a:effectLst/>
                          <a:latin charset="0" panose="020B0602020203020203" pitchFamily="34" typeface="Circe Bold"/>
                        </a:rPr>
                        <a:t>UNITS</a:t>
                      </a:r>
                    </a:p>
                  </a:txBody>
                  <a:tcPr horzOverflow="overflow" marL="102870" marR="102870">
                    <a:lnL cap="flat">
                      <a:noFill/>
                    </a:lnL>
                    <a:lnR algn="ctr" cap="flat" cmpd="sng" w="12700">
                      <a:solidFill>
                        <a:schemeClr val="bg1"/>
                      </a:solidFill>
                      <a:prstDash val="solid"/>
                      <a:round/>
                      <a:headEnd len="med" type="none" w="med"/>
                      <a:tailEnd len="med" type="none" w="med"/>
                    </a:lnR>
                    <a:lnT cap="flat">
                      <a:noFill/>
                    </a:lnT>
                    <a:lnB algn="ctr" cap="flat" cmpd="sng" w="12700">
                      <a:solidFill>
                        <a:schemeClr val="bg1"/>
                      </a:solidFill>
                      <a:prstDash val="solid"/>
                      <a:round/>
                      <a:headEnd len="med" type="none" w="med"/>
                      <a:tailEnd len="med" type="none" w="med"/>
                    </a:lnB>
                    <a:lnTlToBr>
                      <a:noFill/>
                    </a:lnTlToBr>
                    <a:lnBlToTr>
                      <a:noFill/>
                    </a:lnBlToTr>
                    <a:solidFill>
                      <a:srgbClr val="2F5591"/>
                    </a:solidFill>
                  </a:tcPr>
                </a:tc>
                <a:tc>
                  <a:txBody>
                    <a:bodyPr numCol="1"/>
                    <a:lstStyle/>
                    <a:p>
                      <a:pPr algn="l" defTabSz="914400" eaLnBrk="1" fontAlgn="base" hangingPunct="1" indent="0" latinLnBrk="0" lvl="0" marL="0" marR="0" rtl="0">
                        <a:lnSpc>
                          <a:spcPct val="100000"/>
                        </a:lnSpc>
                        <a:spcBef>
                          <a:spcPct val="20000"/>
                        </a:spcBef>
                        <a:spcAft>
                          <a:spcPct val="0"/>
                        </a:spcAft>
                        <a:buClrTx/>
                        <a:buSzTx/>
                        <a:buFont charset="2" pitchFamily="18" typeface="Wingdings 2"/>
                        <a:buNone/>
                        <a:tabLst/>
                      </a:pPr>
                      <a:r>
                        <a:rPr b="0" baseline="0" cap="none" dirty="0" i="0" kumimoji="0" lang="en-US" normalizeH="0" strike="noStrike" sz="2800" u="none">
                          <a:ln>
                            <a:noFill/>
                          </a:ln>
                          <a:solidFill>
                            <a:schemeClr val="bg1"/>
                          </a:solidFill>
                          <a:effectLst/>
                          <a:latin charset="0" panose="020B0602020203020203" pitchFamily="34" typeface="Circe Bold"/>
                        </a:rPr>
                        <a:t>COURSES</a:t>
                      </a:r>
                    </a:p>
                  </a:txBody>
                  <a:tcPr horzOverflow="overflow" marL="102870" marR="102870">
                    <a:lnL algn="ctr" cap="flat" cmpd="sng" w="12700">
                      <a:solidFill>
                        <a:schemeClr val="bg1"/>
                      </a:solidFill>
                      <a:prstDash val="solid"/>
                      <a:round/>
                      <a:headEnd len="med" type="none" w="med"/>
                      <a:tailEnd len="med" type="none" w="med"/>
                    </a:lnL>
                    <a:lnR cap="flat">
                      <a:noFill/>
                    </a:lnR>
                    <a:lnT cap="flat">
                      <a:noFill/>
                    </a:lnT>
                    <a:lnB algn="ctr" cap="flat" cmpd="sng" w="12700">
                      <a:solidFill>
                        <a:schemeClr val="bg1"/>
                      </a:solidFill>
                      <a:prstDash val="solid"/>
                      <a:round/>
                      <a:headEnd len="med" type="none" w="med"/>
                      <a:tailEnd len="med" type="none" w="med"/>
                    </a:lnB>
                    <a:lnTlToBr>
                      <a:noFill/>
                    </a:lnTlToBr>
                    <a:lnBlToTr>
                      <a:noFill/>
                    </a:lnBlToTr>
                    <a:solidFill>
                      <a:srgbClr val="2F5591"/>
                    </a:solidFill>
                  </a:tcPr>
                </a:tc>
                <a:extLst>
                  <a:ext uri="{0D108BD9-81ED-4DB2-BD59-A6C34878D82A}">
                    <a16:rowId xmlns:a16="http://schemas.microsoft.com/office/drawing/2014/main" val="10000"/>
                  </a:ext>
                </a:extLst>
              </a:tr>
              <a:tr h="716280">
                <a:tc>
                  <a:txBody>
                    <a:bodyPr numCol="1"/>
                    <a:lstStyle/>
                    <a:p>
                      <a:pPr algn="l" defTabSz="914400" eaLnBrk="1" fontAlgn="base" hangingPunct="1" indent="0" latinLnBrk="0" lvl="0" marL="0" marR="0" rtl="0">
                        <a:lnSpc>
                          <a:spcPct val="100000"/>
                        </a:lnSpc>
                        <a:spcBef>
                          <a:spcPct val="20000"/>
                        </a:spcBef>
                        <a:spcAft>
                          <a:spcPct val="0"/>
                        </a:spcAft>
                        <a:buClrTx/>
                        <a:buSzTx/>
                        <a:buFont charset="2" pitchFamily="18" typeface="Wingdings 2"/>
                        <a:buNone/>
                        <a:tabLst/>
                      </a:pPr>
                      <a:r>
                        <a:rPr b="0" baseline="0" cap="none" dirty="0" i="0" kumimoji="0" lang="en-US" normalizeH="0" strike="noStrike" sz="2400" u="none">
                          <a:ln>
                            <a:noFill/>
                          </a:ln>
                          <a:solidFill>
                            <a:schemeClr val="tx1"/>
                          </a:solidFill>
                          <a:effectLst/>
                          <a:latin charset="0" panose="020B0402020203020203" pitchFamily="34" typeface="Circe Light"/>
                        </a:rPr>
                        <a:t>1 </a:t>
                      </a:r>
                    </a:p>
                  </a:txBody>
                  <a:tcPr horzOverflow="overflow" marL="102870" marR="102870">
                    <a:lnL cap="flat">
                      <a:noFill/>
                    </a:lnL>
                    <a:lnR algn="ctr" cap="flat" cmpd="sng" w="12700">
                      <a:solidFill>
                        <a:schemeClr val="bg1"/>
                      </a:solidFill>
                      <a:prstDash val="solid"/>
                      <a:round/>
                      <a:headEnd len="med" type="none" w="med"/>
                      <a:tailEnd len="med" type="none" w="med"/>
                    </a:lnR>
                    <a:lnT algn="ctr" cap="flat" cmpd="sng" w="12700">
                      <a:solidFill>
                        <a:schemeClr val="bg1"/>
                      </a:solidFill>
                      <a:prstDash val="solid"/>
                      <a:round/>
                      <a:headEnd len="med" type="none" w="med"/>
                      <a:tailEnd len="med" type="none" w="med"/>
                    </a:lnT>
                    <a:lnB algn="ctr" cap="flat" cmpd="sng" w="12700">
                      <a:solidFill>
                        <a:schemeClr val="bg1"/>
                      </a:solidFill>
                      <a:prstDash val="solid"/>
                      <a:round/>
                      <a:headEnd len="med" type="none" w="med"/>
                      <a:tailEnd len="med" type="none" w="med"/>
                    </a:lnB>
                    <a:lnTlToBr>
                      <a:noFill/>
                    </a:lnTlToBr>
                    <a:lnBlToTr>
                      <a:noFill/>
                    </a:lnBlToTr>
                    <a:solidFill>
                      <a:srgbClr val="D0D8E8"/>
                    </a:solidFill>
                  </a:tcPr>
                </a:tc>
                <a:tc>
                  <a:txBody>
                    <a:bodyPr numCol="1"/>
                    <a:lstStyle/>
                    <a:p>
                      <a:pPr algn="l" defTabSz="914400" eaLnBrk="1" fontAlgn="base" hangingPunct="1" indent="0" latinLnBrk="0" lvl="0" marL="0" marR="0" rtl="0">
                        <a:lnSpc>
                          <a:spcPct val="100000"/>
                        </a:lnSpc>
                        <a:spcBef>
                          <a:spcPct val="20000"/>
                        </a:spcBef>
                        <a:spcAft>
                          <a:spcPct val="0"/>
                        </a:spcAft>
                        <a:buClrTx/>
                        <a:buSzTx/>
                        <a:buFont charset="2" pitchFamily="18" typeface="Wingdings 2"/>
                        <a:buNone/>
                        <a:tabLst/>
                      </a:pPr>
                      <a:r>
                        <a:rPr dirty="0" kern="1200" lang="en-US" sz="2400">
                          <a:solidFill>
                            <a:schemeClr val="tx1"/>
                          </a:solidFill>
                          <a:effectLst/>
                          <a:latin charset="0" panose="020B0402020203020203" pitchFamily="34" typeface="Circe Light"/>
                          <a:ea typeface="+mn-ea"/>
                          <a:cs charset="0" panose="020B0604020202020204" pitchFamily="34" typeface="Arial"/>
                        </a:rPr>
                        <a:t>Algebra I; or both Algebra I, Part 1 and Algebra I, Part 2; or  an applied or hybrid algebra course</a:t>
                      </a:r>
                      <a:endParaRPr b="0" baseline="0" cap="none" dirty="0" i="0" kumimoji="0" lang="en-US" normalizeH="0" strike="noStrike" sz="2400" u="none">
                        <a:ln>
                          <a:noFill/>
                        </a:ln>
                        <a:solidFill>
                          <a:schemeClr val="tx1"/>
                        </a:solidFill>
                        <a:effectLst/>
                        <a:latin charset="0" panose="020B0402020203020203" pitchFamily="34" typeface="Circe Light"/>
                        <a:cs charset="0" panose="020B0604020202020204" pitchFamily="34" typeface="Arial"/>
                      </a:endParaRPr>
                    </a:p>
                  </a:txBody>
                  <a:tcPr horzOverflow="overflow" marL="102870" marR="102870">
                    <a:lnL algn="ctr" cap="flat" cmpd="sng" w="12700">
                      <a:solidFill>
                        <a:schemeClr val="bg1"/>
                      </a:solidFill>
                      <a:prstDash val="solid"/>
                      <a:round/>
                      <a:headEnd len="med" type="none" w="med"/>
                      <a:tailEnd len="med" type="none" w="med"/>
                    </a:lnL>
                    <a:lnR cap="flat">
                      <a:noFill/>
                    </a:lnR>
                    <a:lnT algn="ctr" cap="flat" cmpd="sng" w="12700">
                      <a:solidFill>
                        <a:schemeClr val="bg1"/>
                      </a:solidFill>
                      <a:prstDash val="solid"/>
                      <a:round/>
                      <a:headEnd len="med" type="none" w="med"/>
                      <a:tailEnd len="med" type="none" w="med"/>
                    </a:lnT>
                    <a:lnB algn="ctr" cap="flat" cmpd="sng" w="12700">
                      <a:solidFill>
                        <a:schemeClr val="bg1"/>
                      </a:solidFill>
                      <a:prstDash val="solid"/>
                      <a:round/>
                      <a:headEnd len="med" type="none" w="med"/>
                      <a:tailEnd len="med" type="none" w="med"/>
                    </a:lnB>
                    <a:lnTlToBr>
                      <a:noFill/>
                    </a:lnTlToBr>
                    <a:lnBlToTr>
                      <a:noFill/>
                    </a:lnBlToTr>
                    <a:solidFill>
                      <a:srgbClr val="D0D8E8"/>
                    </a:solidFill>
                  </a:tcPr>
                </a:tc>
                <a:extLst>
                  <a:ext uri="{0D108BD9-81ED-4DB2-BD59-A6C34878D82A}">
                    <a16:rowId xmlns:a16="http://schemas.microsoft.com/office/drawing/2014/main" val="10001"/>
                  </a:ext>
                </a:extLst>
              </a:tr>
              <a:tr h="1556636">
                <a:tc>
                  <a:txBody>
                    <a:bodyPr numCol="1"/>
                    <a:lstStyle/>
                    <a:p>
                      <a:pPr algn="l" defTabSz="914400" eaLnBrk="1" fontAlgn="base" hangingPunct="1" indent="0" latinLnBrk="0" lvl="0" marL="0" marR="0" rtl="0">
                        <a:lnSpc>
                          <a:spcPct val="100000"/>
                        </a:lnSpc>
                        <a:spcBef>
                          <a:spcPct val="20000"/>
                        </a:spcBef>
                        <a:spcAft>
                          <a:spcPct val="0"/>
                        </a:spcAft>
                        <a:buClrTx/>
                        <a:buSzTx/>
                        <a:buFont charset="2" pitchFamily="18" typeface="Wingdings 2"/>
                        <a:buNone/>
                        <a:tabLst/>
                      </a:pPr>
                      <a:r>
                        <a:rPr b="0" baseline="0" cap="none" dirty="0" i="0" kumimoji="0" lang="en-US" normalizeH="0" strike="noStrike" sz="2400" u="none">
                          <a:ln>
                            <a:noFill/>
                          </a:ln>
                          <a:solidFill>
                            <a:schemeClr val="tx1"/>
                          </a:solidFill>
                          <a:effectLst/>
                          <a:latin charset="0" panose="020B0402020203020203" pitchFamily="34" typeface="Circe Light"/>
                        </a:rPr>
                        <a:t>3</a:t>
                      </a:r>
                    </a:p>
                  </a:txBody>
                  <a:tcPr horzOverflow="overflow" marL="102870" marR="102870">
                    <a:lnL cap="flat">
                      <a:noFill/>
                    </a:lnL>
                    <a:lnR algn="ctr" cap="flat" cmpd="sng" w="12700">
                      <a:solidFill>
                        <a:schemeClr val="bg1"/>
                      </a:solidFill>
                      <a:prstDash val="solid"/>
                      <a:round/>
                      <a:headEnd len="med" type="none" w="med"/>
                      <a:tailEnd len="med" type="none" w="med"/>
                    </a:lnR>
                    <a:lnT algn="ctr" cap="flat" cmpd="sng" w="12700">
                      <a:solidFill>
                        <a:schemeClr val="bg1"/>
                      </a:solidFill>
                      <a:prstDash val="solid"/>
                      <a:round/>
                      <a:headEnd len="med" type="none" w="med"/>
                      <a:tailEnd len="med" type="none" w="med"/>
                    </a:lnT>
                    <a:lnB cap="flat">
                      <a:noFill/>
                    </a:lnB>
                    <a:lnTlToBr>
                      <a:noFill/>
                    </a:lnTlToBr>
                    <a:lnBlToTr>
                      <a:noFill/>
                    </a:lnBlToTr>
                    <a:solidFill>
                      <a:srgbClr val="E9EDF4"/>
                    </a:solidFill>
                  </a:tcPr>
                </a:tc>
                <a:tc>
                  <a:txBody>
                    <a:bodyPr numCol="1"/>
                    <a:lstStyle/>
                    <a:p>
                      <a:pPr algn="l" defTabSz="914400" eaLnBrk="1" fontAlgn="base" hangingPunct="1" indent="0" latinLnBrk="0" lvl="0" marL="0" marR="0" rtl="0">
                        <a:lnSpc>
                          <a:spcPct val="100000"/>
                        </a:lnSpc>
                        <a:spcBef>
                          <a:spcPct val="20000"/>
                        </a:spcBef>
                        <a:spcAft>
                          <a:spcPct val="0"/>
                        </a:spcAft>
                        <a:buClrTx/>
                        <a:buSzTx/>
                        <a:buFont charset="2" pitchFamily="18" typeface="Wingdings 2"/>
                        <a:buNone/>
                        <a:tabLst/>
                      </a:pPr>
                      <a:r>
                        <a:rPr dirty="0" kern="1200" lang="en-US" sz="2400">
                          <a:solidFill>
                            <a:schemeClr val="tx1"/>
                          </a:solidFill>
                          <a:effectLst/>
                          <a:latin charset="0" panose="020B0402020203020203" pitchFamily="34" typeface="Circe Light"/>
                          <a:ea typeface="+mn-ea"/>
                          <a:cs charset="0" panose="020B0604020202020204" pitchFamily="34" typeface="Arial"/>
                        </a:rPr>
                        <a:t>Geometry, Algebra II, Math Essentials, Financial Literacy, Business Math, Algebra III, Advanced Math -Functions and Statistics, Advanced Math - Pre-Calculus, Pre-calculus, or comparable Louisiana Technical College courses offered by Jump Start regional teams as approved by the State Board of Elementary and Secondary Education. Integrated Mathematics I, II, and III may be substituted for Algebra I, Geometry, and Algebra II, and shall equal three mathematics credits</a:t>
                      </a:r>
                      <a:endParaRPr b="0" baseline="0" cap="none" dirty="0" i="0" kumimoji="0" lang="en-US" normalizeH="0" strike="noStrike" sz="2400" u="none">
                        <a:ln>
                          <a:noFill/>
                        </a:ln>
                        <a:solidFill>
                          <a:schemeClr val="tx1"/>
                        </a:solidFill>
                        <a:effectLst/>
                        <a:latin charset="0" panose="020B0402020203020203" pitchFamily="34" typeface="Circe Light"/>
                        <a:cs charset="0" panose="020B0604020202020204" pitchFamily="34" typeface="Arial"/>
                      </a:endParaRPr>
                    </a:p>
                  </a:txBody>
                  <a:tcPr horzOverflow="overflow" marL="102870" marR="102870">
                    <a:lnL algn="ctr" cap="flat" cmpd="sng" w="12700">
                      <a:solidFill>
                        <a:schemeClr val="bg1"/>
                      </a:solidFill>
                      <a:prstDash val="solid"/>
                      <a:round/>
                      <a:headEnd len="med" type="none" w="med"/>
                      <a:tailEnd len="med" type="none" w="med"/>
                    </a:lnL>
                    <a:lnR cap="flat">
                      <a:noFill/>
                    </a:lnR>
                    <a:lnT algn="ctr" cap="flat" cmpd="sng" w="12700">
                      <a:solidFill>
                        <a:schemeClr val="bg1"/>
                      </a:solidFill>
                      <a:prstDash val="solid"/>
                      <a:round/>
                      <a:headEnd len="med" type="none" w="med"/>
                      <a:tailEnd len="med" type="none" w="med"/>
                    </a:lnT>
                    <a:lnB cap="flat">
                      <a:noFill/>
                    </a:lnB>
                    <a:lnTlToBr>
                      <a:noFill/>
                    </a:lnTlToBr>
                    <a:lnBlToTr>
                      <a:noFill/>
                    </a:lnBlToTr>
                    <a:solidFill>
                      <a:srgbClr val="E9EDF4"/>
                    </a:solidFill>
                  </a:tcPr>
                </a:tc>
                <a:extLst>
                  <a:ext uri="{0D108BD9-81ED-4DB2-BD59-A6C34878D82A}">
                    <a16:rowId xmlns:a16="http://schemas.microsoft.com/office/drawing/2014/main" val="10002"/>
                  </a:ext>
                </a:extLst>
              </a:tr>
            </a:tbl>
          </a:graphicData>
        </a:graphic>
      </p:graphicFrame>
      <p:sp>
        <p:nvSpPr>
          <p:cNvPr id="2" name="TextBox 1">
            <a:extLst>
              <a:ext uri="{FF2B5EF4-FFF2-40B4-BE49-F238E27FC236}">
                <a16:creationId xmlns:a16="http://schemas.microsoft.com/office/drawing/2014/main" id="{2A4F7C75-C9EB-F958-D69C-0ADE3E7C68A9}"/>
              </a:ext>
            </a:extLst>
          </p:cNvPr>
          <p:cNvSpPr txBox="1"/>
          <p:nvPr/>
        </p:nvSpPr>
        <p:spPr>
          <a:xfrm>
            <a:off x="394995" y="1648277"/>
            <a:ext cx="11402007" cy="461665"/>
          </a:xfrm>
          <a:prstGeom prst="rect">
            <a:avLst/>
          </a:prstGeom>
          <a:noFill/>
        </p:spPr>
        <p:txBody>
          <a:bodyPr numCol="1" rtlCol="0" wrap="square">
            <a:spAutoFit/>
          </a:bodyPr>
          <a:lstStyle/>
          <a:p>
            <a:pPr algn="l"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2400" u="none">
                <a:ln>
                  <a:noFill/>
                </a:ln>
                <a:solidFill>
                  <a:srgbClr val="2F5591"/>
                </a:solidFill>
                <a:effectLst/>
                <a:uLnTx/>
                <a:uFillTx/>
                <a:latin charset="77" panose="020B0502020203020203" pitchFamily="34" typeface="Circe Bold"/>
                <a:ea charset="0" panose="020B0306030504020204" pitchFamily="34" typeface="Open Sans"/>
                <a:cs charset="0" panose="020B0306030504020204" pitchFamily="34" typeface="Open Sans"/>
              </a:rPr>
              <a:t>Beginning with the Graduating Class of 2018 - 2026</a:t>
            </a:r>
            <a:endParaRPr b="0" baseline="0" cap="none" dirty="0" i="0" kern="1200" kumimoji="0" lang="en-US" noProof="0" normalizeH="0" spc="0" strike="noStrike" sz="1800" u="none">
              <a:ln>
                <a:noFill/>
              </a:ln>
              <a:solidFill>
                <a:srgbClr val="254992"/>
              </a:solidFill>
              <a:effectLst/>
              <a:uLnTx/>
              <a:uFillTx/>
              <a:latin charset="77" panose="020B0402020203020203" pitchFamily="34" typeface="Circe Light"/>
              <a:ea charset="0" panose="020B0306030504020204" pitchFamily="34" typeface="Open Sans Light"/>
              <a:cs charset="0" panose="020B0306030504020204" pitchFamily="34" typeface="Open Sans Light"/>
            </a:endParaRPr>
          </a:p>
        </p:txBody>
      </p:sp>
    </p:spTree>
    <p:extLst>
      <p:ext uri="{BB962C8B-B14F-4D97-AF65-F5344CB8AC3E}">
        <p14:creationId xmlns:p14="http://schemas.microsoft.com/office/powerpoint/2010/main" val="19056001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02665535-50BF-FAD0-7E2F-01B862371C25}"/>
              </a:ext>
            </a:extLst>
          </p:cNvPr>
          <p:cNvPicPr>
            <a:picLocks noChangeArrowheads="1" noChangeAspect="1"/>
          </p:cNvPicPr>
          <p:nvPr/>
        </p:nvPicPr>
        <p:blipFill>
          <a:blip cstate="email" r:embed="rId2">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idx="12" sz="quarter" type="sldNum"/>
          </p:nvPr>
        </p:nvSpPr>
        <p:spPr>
          <a:xfrm>
            <a:off x="9273435" y="6447155"/>
            <a:ext cx="2743200" cy="365125"/>
          </a:xfrm>
        </p:spPr>
        <p:txBody>
          <a:bodyPr numCol="1"/>
          <a:lstStyle/>
          <a:p>
            <a:pPr algn="r" defTabSz="914400" eaLnBrk="1" hangingPunct="1" indent="0" latinLnBrk="0" lvl="0" marL="0" marR="0" rtl="0">
              <a:lnSpc>
                <a:spcPct val="100000"/>
              </a:lnSpc>
              <a:spcBef>
                <a:spcPts val="0"/>
              </a:spcBef>
              <a:spcAft>
                <a:spcPts val="0"/>
              </a:spcAft>
              <a:buClrTx/>
              <a:buSzTx/>
              <a:buFontTx/>
              <a:buNone/>
              <a:tabLst/>
              <a:defRPr/>
            </a:pPr>
            <a:fld id="{D88C9D7A-CE64-B040-B9A2-1C7FA4025703}" type="slidenum">
              <a:rPr b="0" baseline="0" cap="none" i="0" kern="1200" kumimoji="0" lang="en-US" noProof="0" normalizeH="0" smtClean="0" spc="0" strike="noStrike" sz="1200" u="none">
                <a:ln>
                  <a:noFill/>
                </a:ln>
                <a:solidFill>
                  <a:srgbClr val="254992"/>
                </a:solidFill>
                <a:effectLst/>
                <a:uLnTx/>
                <a:uFillTx/>
                <a:latin charset="77" panose="020B0502020203020203" pitchFamily="34" typeface="Circe"/>
                <a:ea typeface="+mn-ea"/>
                <a:cs typeface="+mn-cs"/>
              </a:rPr>
              <a:pPr algn="r" defTabSz="914400" eaLnBrk="1" hangingPunct="1" indent="0" latinLnBrk="0" lvl="0" marL="0" marR="0" rtl="0">
                <a:lnSpc>
                  <a:spcPct val="100000"/>
                </a:lnSpc>
                <a:spcBef>
                  <a:spcPts val="0"/>
                </a:spcBef>
                <a:spcAft>
                  <a:spcPts val="0"/>
                </a:spcAft>
                <a:buClrTx/>
                <a:buSzTx/>
                <a:buFontTx/>
                <a:buNone/>
                <a:tabLst/>
                <a:defRPr/>
              </a:pPr>
              <a:t>27</a:t>
            </a:fld>
            <a:endParaRPr b="0" baseline="0" cap="none" dirty="0" i="0" kern="1200" kumimoji="0" lang="en-US" noProof="0" normalizeH="0" spc="0" strike="noStrike" sz="1200" u="none">
              <a:ln>
                <a:noFill/>
              </a:ln>
              <a:solidFill>
                <a:srgbClr val="254992"/>
              </a:solidFill>
              <a:effectLst/>
              <a:uLnTx/>
              <a:uFillTx/>
              <a:latin charset="77" panose="020B0502020203020203" pitchFamily="34" typeface="Circe"/>
              <a:ea typeface="+mn-ea"/>
              <a:cs typeface="+mn-cs"/>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dirty="0"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sp>
        <p:nvSpPr>
          <p:cNvPr id="16" name="TextBox 15">
            <a:extLst>
              <a:ext uri="{FF2B5EF4-FFF2-40B4-BE49-F238E27FC236}">
                <a16:creationId xmlns:a16="http://schemas.microsoft.com/office/drawing/2014/main" id="{E4198034-8195-EEF1-2329-2FC6B0B96893}"/>
              </a:ext>
            </a:extLst>
          </p:cNvPr>
          <p:cNvSpPr txBox="1"/>
          <p:nvPr/>
        </p:nvSpPr>
        <p:spPr>
          <a:xfrm>
            <a:off x="0" y="415387"/>
            <a:ext cx="12191999" cy="646331"/>
          </a:xfrm>
          <a:prstGeom prst="rect">
            <a:avLst/>
          </a:prstGeom>
          <a:noFill/>
        </p:spPr>
        <p:txBody>
          <a:bodyPr numCol="1" rtlCol="0" wrap="square">
            <a:spAutoFit/>
          </a:bodyPr>
          <a:lstStyle/>
          <a:p>
            <a:pPr algn="ctr"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3600" u="none">
                <a:ln>
                  <a:noFill/>
                </a:ln>
                <a:solidFill>
                  <a:srgbClr val="2F5591"/>
                </a:solidFill>
                <a:effectLst/>
                <a:uLnTx/>
                <a:uFillTx/>
                <a:latin charset="0" panose="020B0402020203020203" pitchFamily="34" typeface="Circe Light"/>
                <a:ea charset="0" panose="020B0306030504020204" pitchFamily="34" typeface="Open Sans Light"/>
                <a:cs charset="0" panose="020B0306030504020204" pitchFamily="34" typeface="Open Sans Light"/>
              </a:rPr>
              <a:t>TOPS TECH</a:t>
            </a:r>
            <a:r>
              <a:rPr b="0" baseline="0" cap="none" dirty="0" i="0" kern="1200" kumimoji="0" lang="en-US" noProof="0" normalizeH="0" spc="0" strike="noStrike" sz="3600" u="none">
                <a:ln>
                  <a:noFill/>
                </a:ln>
                <a:solidFill>
                  <a:srgbClr val="2F5591"/>
                </a:solidFill>
                <a:effectLst/>
                <a:uLnTx/>
                <a:uFillTx/>
                <a:latin charset="0" panose="020B0602020203020203" pitchFamily="34" typeface="Circe Bold"/>
                <a:ea charset="0" panose="020B0306030504020204" pitchFamily="34" typeface="Open Sans Light"/>
                <a:cs charset="0" panose="020B0306030504020204" pitchFamily="34" typeface="Open Sans Light"/>
              </a:rPr>
              <a:t> CORE CURRICULUM</a:t>
            </a:r>
            <a:endParaRPr b="0" baseline="0" cap="none" dirty="0" i="0" kern="1200" kumimoji="0" lang="en-US" noProof="0" normalizeH="0" spc="0" strike="noStrike" sz="3600" u="none">
              <a:ln>
                <a:noFill/>
              </a:ln>
              <a:solidFill>
                <a:prstClr val="white"/>
              </a:solidFill>
              <a:effectLst/>
              <a:uLnTx/>
              <a:uFillTx/>
              <a:latin charset="0" panose="020B0602020203020203" pitchFamily="34" typeface="Circe Bold"/>
              <a:ea charset="0" panose="020B0306030504020204" pitchFamily="34" typeface="Open Sans Light"/>
              <a:cs charset="0" panose="020B0306030504020204" pitchFamily="34" typeface="Open Sans Light"/>
            </a:endParaRPr>
          </a:p>
        </p:txBody>
      </p:sp>
      <p:graphicFrame>
        <p:nvGraphicFramePr>
          <p:cNvPr id="5" name="Group 1027">
            <a:extLst>
              <a:ext uri="{FF2B5EF4-FFF2-40B4-BE49-F238E27FC236}">
                <a16:creationId xmlns:a16="http://schemas.microsoft.com/office/drawing/2014/main" id="{D110AC71-8D08-24C3-C2AF-FC4B22397B27}"/>
              </a:ext>
            </a:extLst>
          </p:cNvPr>
          <p:cNvGraphicFramePr>
            <a:graphicFrameLocks/>
          </p:cNvGraphicFramePr>
          <p:nvPr/>
        </p:nvGraphicFramePr>
        <p:xfrm>
          <a:off x="489855" y="2088067"/>
          <a:ext cx="11402007" cy="4074291"/>
        </p:xfrm>
        <a:graphic>
          <a:graphicData uri="http://schemas.openxmlformats.org/drawingml/2006/table">
            <a:tbl>
              <a:tblPr/>
              <a:tblGrid>
                <a:gridCol w="1454943">
                  <a:extLst>
                    <a:ext uri="{9D8B030D-6E8A-4147-A177-3AD203B41FA5}">
                      <a16:colId xmlns:a16="http://schemas.microsoft.com/office/drawing/2014/main" val="20000"/>
                    </a:ext>
                  </a:extLst>
                </a:gridCol>
                <a:gridCol w="9947064">
                  <a:extLst>
                    <a:ext uri="{9D8B030D-6E8A-4147-A177-3AD203B41FA5}">
                      <a16:colId xmlns:a16="http://schemas.microsoft.com/office/drawing/2014/main" val="20001"/>
                    </a:ext>
                  </a:extLst>
                </a:gridCol>
              </a:tblGrid>
              <a:tr h="365031">
                <a:tc>
                  <a:txBody>
                    <a:bodyPr numCol="1"/>
                    <a:lstStyle/>
                    <a:p>
                      <a:pPr algn="l" defTabSz="914400" eaLnBrk="1" fontAlgn="base" hangingPunct="1" indent="0" latinLnBrk="0" lvl="0" marL="0" marR="0" rtl="0">
                        <a:lnSpc>
                          <a:spcPct val="100000"/>
                        </a:lnSpc>
                        <a:spcBef>
                          <a:spcPct val="20000"/>
                        </a:spcBef>
                        <a:spcAft>
                          <a:spcPct val="0"/>
                        </a:spcAft>
                        <a:buClrTx/>
                        <a:buSzTx/>
                        <a:buFont charset="2" pitchFamily="18" typeface="Wingdings 2"/>
                        <a:buNone/>
                        <a:tabLst/>
                      </a:pPr>
                      <a:r>
                        <a:rPr b="0" baseline="0" cap="none" dirty="0" i="0" kumimoji="0" lang="en-US" normalizeH="0" strike="noStrike" sz="2800" u="none">
                          <a:ln>
                            <a:noFill/>
                          </a:ln>
                          <a:solidFill>
                            <a:schemeClr val="bg1"/>
                          </a:solidFill>
                          <a:effectLst/>
                          <a:latin charset="0" panose="020B0602020203020203" pitchFamily="34" typeface="Circe Bold"/>
                        </a:rPr>
                        <a:t>UNITS</a:t>
                      </a:r>
                    </a:p>
                  </a:txBody>
                  <a:tcPr horzOverflow="overflow" marL="102870" marR="102870">
                    <a:lnL algn="ctr" cap="flat" cmpd="sng" w="9525">
                      <a:solidFill>
                        <a:schemeClr val="bg1"/>
                      </a:solidFill>
                      <a:prstDash val="solid"/>
                      <a:round/>
                      <a:headEnd len="med" type="none" w="med"/>
                      <a:tailEnd len="med" type="none" w="med"/>
                    </a:lnL>
                    <a:lnR algn="ctr" cap="flat" cmpd="sng" w="9525">
                      <a:solidFill>
                        <a:schemeClr val="bg1"/>
                      </a:solidFill>
                      <a:prstDash val="solid"/>
                      <a:round/>
                      <a:headEnd len="med" type="none" w="med"/>
                      <a:tailEnd len="med" type="none" w="med"/>
                    </a:lnR>
                    <a:lnT algn="ctr" cap="flat" cmpd="sng" w="9525">
                      <a:solidFill>
                        <a:schemeClr val="bg1"/>
                      </a:solidFill>
                      <a:prstDash val="solid"/>
                      <a:round/>
                      <a:headEnd len="med" type="none" w="med"/>
                      <a:tailEnd len="med" type="none" w="med"/>
                    </a:lnT>
                    <a:lnB algn="ctr" cap="flat" cmpd="sng" w="9525">
                      <a:solidFill>
                        <a:schemeClr val="bg1"/>
                      </a:solidFill>
                      <a:prstDash val="solid"/>
                      <a:round/>
                      <a:headEnd len="med" type="none" w="med"/>
                      <a:tailEnd len="med" type="none" w="med"/>
                    </a:lnB>
                    <a:lnTlToBr>
                      <a:noFill/>
                    </a:lnTlToBr>
                    <a:lnBlToTr>
                      <a:noFill/>
                    </a:lnBlToTr>
                    <a:solidFill>
                      <a:srgbClr val="2F5591"/>
                    </a:solidFill>
                  </a:tcPr>
                </a:tc>
                <a:tc>
                  <a:txBody>
                    <a:bodyPr numCol="1"/>
                    <a:lstStyle/>
                    <a:p>
                      <a:pPr algn="l" defTabSz="914400" eaLnBrk="1" fontAlgn="base" hangingPunct="1" indent="0" latinLnBrk="0" lvl="0" marL="0" marR="0" rtl="0">
                        <a:lnSpc>
                          <a:spcPct val="100000"/>
                        </a:lnSpc>
                        <a:spcBef>
                          <a:spcPct val="20000"/>
                        </a:spcBef>
                        <a:spcAft>
                          <a:spcPct val="0"/>
                        </a:spcAft>
                        <a:buClrTx/>
                        <a:buSzTx/>
                        <a:buFont charset="2" pitchFamily="18" typeface="Wingdings 2"/>
                        <a:buNone/>
                        <a:tabLst/>
                      </a:pPr>
                      <a:r>
                        <a:rPr b="0" baseline="0" cap="none" dirty="0" i="0" kumimoji="0" lang="en-US" normalizeH="0" strike="noStrike" sz="2800" u="none">
                          <a:ln>
                            <a:noFill/>
                          </a:ln>
                          <a:solidFill>
                            <a:schemeClr val="bg1"/>
                          </a:solidFill>
                          <a:effectLst/>
                          <a:latin charset="0" panose="020B0602020203020203" pitchFamily="34" typeface="Circe Bold"/>
                        </a:rPr>
                        <a:t>COURSES</a:t>
                      </a:r>
                    </a:p>
                  </a:txBody>
                  <a:tcPr horzOverflow="overflow" marL="102870" marR="102870">
                    <a:lnL algn="ctr" cap="flat" cmpd="sng" w="9525">
                      <a:solidFill>
                        <a:schemeClr val="bg1"/>
                      </a:solidFill>
                      <a:prstDash val="solid"/>
                      <a:round/>
                      <a:headEnd len="med" type="none" w="med"/>
                      <a:tailEnd len="med" type="none" w="med"/>
                    </a:lnL>
                    <a:lnR algn="ctr" cap="flat" cmpd="sng" w="9525">
                      <a:solidFill>
                        <a:schemeClr val="bg1"/>
                      </a:solidFill>
                      <a:prstDash val="solid"/>
                      <a:round/>
                      <a:headEnd len="med" type="none" w="med"/>
                      <a:tailEnd len="med" type="none" w="med"/>
                    </a:lnR>
                    <a:lnT algn="ctr" cap="flat" cmpd="sng" w="9525">
                      <a:solidFill>
                        <a:schemeClr val="bg1"/>
                      </a:solidFill>
                      <a:prstDash val="solid"/>
                      <a:round/>
                      <a:headEnd len="med" type="none" w="med"/>
                      <a:tailEnd len="med" type="none" w="med"/>
                    </a:lnT>
                    <a:lnB algn="ctr" cap="flat" cmpd="sng" w="9525">
                      <a:solidFill>
                        <a:schemeClr val="bg1"/>
                      </a:solidFill>
                      <a:prstDash val="solid"/>
                      <a:round/>
                      <a:headEnd len="med" type="none" w="med"/>
                      <a:tailEnd len="med" type="none" w="med"/>
                    </a:lnB>
                    <a:lnTlToBr>
                      <a:noFill/>
                    </a:lnTlToBr>
                    <a:lnBlToTr>
                      <a:noFill/>
                    </a:lnBlToTr>
                    <a:solidFill>
                      <a:srgbClr val="2F5591"/>
                    </a:solidFill>
                  </a:tcPr>
                </a:tc>
                <a:extLst>
                  <a:ext uri="{0D108BD9-81ED-4DB2-BD59-A6C34878D82A}">
                    <a16:rowId xmlns:a16="http://schemas.microsoft.com/office/drawing/2014/main" val="10000"/>
                  </a:ext>
                </a:extLst>
              </a:tr>
              <a:tr h="365031">
                <a:tc>
                  <a:txBody>
                    <a:bodyPr numCol="1"/>
                    <a:lstStyle/>
                    <a:p>
                      <a:pPr algn="l" defTabSz="914400" eaLnBrk="1" fontAlgn="base" hangingPunct="1" indent="0" latinLnBrk="0" lvl="0" marL="0" marR="0" rtl="0">
                        <a:lnSpc>
                          <a:spcPct val="100000"/>
                        </a:lnSpc>
                        <a:spcBef>
                          <a:spcPct val="20000"/>
                        </a:spcBef>
                        <a:spcAft>
                          <a:spcPct val="0"/>
                        </a:spcAft>
                        <a:buClrTx/>
                        <a:buSzTx/>
                        <a:buFont charset="2" pitchFamily="18" typeface="Wingdings 2"/>
                        <a:buNone/>
                        <a:tabLst/>
                      </a:pPr>
                      <a:r>
                        <a:rPr b="0" baseline="0" cap="none" dirty="0" i="0" kumimoji="0" lang="en-US" normalizeH="0" strike="noStrike" sz="2800" u="none">
                          <a:ln>
                            <a:noFill/>
                          </a:ln>
                          <a:solidFill>
                            <a:schemeClr val="tx1"/>
                          </a:solidFill>
                          <a:effectLst/>
                          <a:latin charset="0" panose="020B0402020203020203" pitchFamily="34" typeface="Circe Light"/>
                        </a:rPr>
                        <a:t>1 </a:t>
                      </a:r>
                    </a:p>
                  </a:txBody>
                  <a:tcPr horzOverflow="overflow" marL="102870" marR="102870">
                    <a:lnL algn="ctr" cap="flat" cmpd="sng" w="9525">
                      <a:solidFill>
                        <a:schemeClr val="bg1"/>
                      </a:solidFill>
                      <a:prstDash val="solid"/>
                      <a:round/>
                      <a:headEnd len="med" type="none" w="med"/>
                      <a:tailEnd len="med" type="none" w="med"/>
                    </a:lnL>
                    <a:lnR algn="ctr" cap="flat" cmpd="sng" w="9525">
                      <a:solidFill>
                        <a:schemeClr val="bg1"/>
                      </a:solidFill>
                      <a:prstDash val="solid"/>
                      <a:round/>
                      <a:headEnd len="med" type="none" w="med"/>
                      <a:tailEnd len="med" type="none" w="med"/>
                    </a:lnR>
                    <a:lnT algn="ctr" cap="flat" cmpd="sng" w="9525">
                      <a:solidFill>
                        <a:schemeClr val="bg1"/>
                      </a:solidFill>
                      <a:prstDash val="solid"/>
                      <a:round/>
                      <a:headEnd len="med" type="none" w="med"/>
                      <a:tailEnd len="med" type="none" w="med"/>
                    </a:lnT>
                    <a:lnB algn="ctr" cap="flat" cmpd="sng" w="9525">
                      <a:solidFill>
                        <a:schemeClr val="bg1"/>
                      </a:solidFill>
                      <a:prstDash val="solid"/>
                      <a:round/>
                      <a:headEnd len="med" type="none" w="med"/>
                      <a:tailEnd len="med" type="none" w="med"/>
                    </a:lnB>
                    <a:lnTlToBr>
                      <a:noFill/>
                    </a:lnTlToBr>
                    <a:lnBlToTr>
                      <a:noFill/>
                    </a:lnBlToTr>
                    <a:solidFill>
                      <a:srgbClr val="D0D8E8"/>
                    </a:solidFill>
                  </a:tcPr>
                </a:tc>
                <a:tc>
                  <a:txBody>
                    <a:bodyPr numCol="1"/>
                    <a:lstStyle/>
                    <a:p>
                      <a:pPr algn="l" defTabSz="914400" eaLnBrk="1" fontAlgn="base" hangingPunct="1" indent="0" latinLnBrk="0" lvl="0" marL="0" marR="0" rtl="0">
                        <a:lnSpc>
                          <a:spcPct val="100000"/>
                        </a:lnSpc>
                        <a:spcBef>
                          <a:spcPct val="20000"/>
                        </a:spcBef>
                        <a:spcAft>
                          <a:spcPct val="0"/>
                        </a:spcAft>
                        <a:buClrTx/>
                        <a:buSzTx/>
                        <a:buFont charset="2" pitchFamily="18" typeface="Wingdings 2"/>
                        <a:buNone/>
                        <a:tabLst/>
                      </a:pPr>
                      <a:r>
                        <a:rPr dirty="0" kern="1200" lang="en-US" sz="2800">
                          <a:solidFill>
                            <a:schemeClr val="tx1"/>
                          </a:solidFill>
                          <a:effectLst/>
                          <a:latin charset="0" panose="020B0402020203020203" pitchFamily="34" typeface="Circe Light"/>
                          <a:ea typeface="+mn-ea"/>
                          <a:cs charset="0" panose="020B0604020202020204" pitchFamily="34" typeface="Arial"/>
                        </a:rPr>
                        <a:t>Biology</a:t>
                      </a:r>
                      <a:endParaRPr b="0" baseline="0" cap="none" dirty="0" i="0" kumimoji="0" lang="en-US" normalizeH="0" strike="noStrike" sz="2800" u="none">
                        <a:ln>
                          <a:noFill/>
                        </a:ln>
                        <a:solidFill>
                          <a:schemeClr val="tx1"/>
                        </a:solidFill>
                        <a:effectLst/>
                        <a:latin charset="0" panose="020B0402020203020203" pitchFamily="34" typeface="Circe Light"/>
                        <a:cs charset="0" panose="020B0604020202020204" pitchFamily="34" typeface="Arial"/>
                      </a:endParaRPr>
                    </a:p>
                  </a:txBody>
                  <a:tcPr horzOverflow="overflow" marL="102870" marR="102870">
                    <a:lnL algn="ctr" cap="flat" cmpd="sng" w="9525">
                      <a:solidFill>
                        <a:schemeClr val="bg1"/>
                      </a:solidFill>
                      <a:prstDash val="solid"/>
                      <a:round/>
                      <a:headEnd len="med" type="none" w="med"/>
                      <a:tailEnd len="med" type="none" w="med"/>
                    </a:lnL>
                    <a:lnR algn="ctr" cap="flat" cmpd="sng" w="9525">
                      <a:solidFill>
                        <a:schemeClr val="bg1"/>
                      </a:solidFill>
                      <a:prstDash val="solid"/>
                      <a:round/>
                      <a:headEnd len="med" type="none" w="med"/>
                      <a:tailEnd len="med" type="none" w="med"/>
                    </a:lnR>
                    <a:lnT algn="ctr" cap="flat" cmpd="sng" w="9525">
                      <a:solidFill>
                        <a:schemeClr val="bg1"/>
                      </a:solidFill>
                      <a:prstDash val="solid"/>
                      <a:round/>
                      <a:headEnd len="med" type="none" w="med"/>
                      <a:tailEnd len="med" type="none" w="med"/>
                    </a:lnT>
                    <a:lnB algn="ctr" cap="flat" cmpd="sng" w="9525">
                      <a:solidFill>
                        <a:schemeClr val="bg1"/>
                      </a:solidFill>
                      <a:prstDash val="solid"/>
                      <a:round/>
                      <a:headEnd len="med" type="none" w="med"/>
                      <a:tailEnd len="med" type="none" w="med"/>
                    </a:lnB>
                    <a:lnTlToBr>
                      <a:noFill/>
                    </a:lnTlToBr>
                    <a:lnBlToTr>
                      <a:noFill/>
                    </a:lnBlToTr>
                    <a:solidFill>
                      <a:srgbClr val="D0D8E8"/>
                    </a:solidFill>
                  </a:tcPr>
                </a:tc>
                <a:extLst>
                  <a:ext uri="{0D108BD9-81ED-4DB2-BD59-A6C34878D82A}">
                    <a16:rowId xmlns:a16="http://schemas.microsoft.com/office/drawing/2014/main" val="10001"/>
                  </a:ext>
                </a:extLst>
              </a:tr>
              <a:tr h="926616">
                <a:tc>
                  <a:txBody>
                    <a:bodyPr numCol="1"/>
                    <a:lstStyle/>
                    <a:p>
                      <a:pPr algn="l" defTabSz="914400" eaLnBrk="1" fontAlgn="base" hangingPunct="1" indent="0" latinLnBrk="0" lvl="0" marL="0" marR="0" rtl="0">
                        <a:lnSpc>
                          <a:spcPct val="100000"/>
                        </a:lnSpc>
                        <a:spcBef>
                          <a:spcPct val="20000"/>
                        </a:spcBef>
                        <a:spcAft>
                          <a:spcPct val="0"/>
                        </a:spcAft>
                        <a:buClrTx/>
                        <a:buSzTx/>
                        <a:buFont charset="2" pitchFamily="18" typeface="Wingdings 2"/>
                        <a:buNone/>
                        <a:tabLst/>
                      </a:pPr>
                      <a:r>
                        <a:rPr b="0" baseline="0" cap="none" dirty="0" i="0" kumimoji="0" lang="en-US" normalizeH="0" strike="noStrike" sz="2800" u="none">
                          <a:ln>
                            <a:noFill/>
                          </a:ln>
                          <a:solidFill>
                            <a:schemeClr val="tx1"/>
                          </a:solidFill>
                          <a:effectLst/>
                          <a:latin charset="0" panose="020B0402020203020203" pitchFamily="34" typeface="Circe Light"/>
                        </a:rPr>
                        <a:t>1</a:t>
                      </a:r>
                    </a:p>
                  </a:txBody>
                  <a:tcPr horzOverflow="overflow" marL="102870" marR="102870">
                    <a:lnL algn="ctr" cap="flat" cmpd="sng" w="9525">
                      <a:solidFill>
                        <a:schemeClr val="bg1"/>
                      </a:solidFill>
                      <a:prstDash val="solid"/>
                      <a:round/>
                      <a:headEnd len="med" type="none" w="med"/>
                      <a:tailEnd len="med" type="none" w="med"/>
                    </a:lnL>
                    <a:lnR algn="ctr" cap="flat" cmpd="sng" w="9525">
                      <a:solidFill>
                        <a:schemeClr val="bg1"/>
                      </a:solidFill>
                      <a:prstDash val="solid"/>
                      <a:round/>
                      <a:headEnd len="med" type="none" w="med"/>
                      <a:tailEnd len="med" type="none" w="med"/>
                    </a:lnR>
                    <a:lnT algn="ctr" cap="flat" cmpd="sng" w="9525">
                      <a:solidFill>
                        <a:schemeClr val="bg1"/>
                      </a:solidFill>
                      <a:prstDash val="solid"/>
                      <a:round/>
                      <a:headEnd len="med" type="none" w="med"/>
                      <a:tailEnd len="med" type="none" w="med"/>
                    </a:lnT>
                    <a:lnB algn="ctr" cap="flat" cmpd="sng" w="9525">
                      <a:solidFill>
                        <a:schemeClr val="bg1"/>
                      </a:solidFill>
                      <a:prstDash val="solid"/>
                      <a:round/>
                      <a:headEnd len="med" type="none" w="med"/>
                      <a:tailEnd len="med" type="none" w="med"/>
                    </a:lnB>
                    <a:lnTlToBr>
                      <a:noFill/>
                    </a:lnTlToBr>
                    <a:lnBlToTr>
                      <a:noFill/>
                    </a:lnBlToTr>
                    <a:solidFill>
                      <a:srgbClr val="E9EDF4"/>
                    </a:solidFill>
                  </a:tcPr>
                </a:tc>
                <a:tc>
                  <a:txBody>
                    <a:bodyPr numCol="1"/>
                    <a:lstStyle/>
                    <a:p>
                      <a:pPr algn="l" defTabSz="914400" eaLnBrk="1" fontAlgn="base" hangingPunct="1" indent="0" latinLnBrk="0" lvl="0" marL="0" marR="0" rtl="0">
                        <a:lnSpc>
                          <a:spcPct val="100000"/>
                        </a:lnSpc>
                        <a:spcBef>
                          <a:spcPct val="20000"/>
                        </a:spcBef>
                        <a:spcAft>
                          <a:spcPct val="0"/>
                        </a:spcAft>
                        <a:buClrTx/>
                        <a:buSzTx/>
                        <a:buFont charset="2" pitchFamily="18" typeface="Wingdings 2"/>
                        <a:buNone/>
                        <a:tabLst/>
                        <a:defRPr/>
                      </a:pPr>
                      <a:r>
                        <a:rPr dirty="0" kern="1200" lang="en-US" sz="2800">
                          <a:solidFill>
                            <a:schemeClr val="tx1"/>
                          </a:solidFill>
                          <a:effectLst/>
                          <a:latin charset="0" panose="020B0402020203020203" pitchFamily="34" typeface="Circe Light"/>
                          <a:ea typeface="+mn-ea"/>
                          <a:cs charset="0" panose="020B0604020202020204" pitchFamily="34" typeface="Arial"/>
                        </a:rPr>
                        <a:t>Chemistry I, Earth Science, Environmental Science, Agriscience I and Agriscience II (both for one unit), Physical Science, or AP or IB science courses</a:t>
                      </a:r>
                    </a:p>
                  </a:txBody>
                  <a:tcPr horzOverflow="overflow" marL="102870" marR="102870">
                    <a:lnL algn="ctr" cap="flat" cmpd="sng" w="9525">
                      <a:solidFill>
                        <a:schemeClr val="bg1"/>
                      </a:solidFill>
                      <a:prstDash val="solid"/>
                      <a:round/>
                      <a:headEnd len="med" type="none" w="med"/>
                      <a:tailEnd len="med" type="none" w="med"/>
                    </a:lnL>
                    <a:lnR algn="ctr" cap="flat" cmpd="sng" w="9525">
                      <a:solidFill>
                        <a:schemeClr val="bg1"/>
                      </a:solidFill>
                      <a:prstDash val="solid"/>
                      <a:round/>
                      <a:headEnd len="med" type="none" w="med"/>
                      <a:tailEnd len="med" type="none" w="med"/>
                    </a:lnR>
                    <a:lnT algn="ctr" cap="flat" cmpd="sng" w="9525">
                      <a:solidFill>
                        <a:schemeClr val="bg1"/>
                      </a:solidFill>
                      <a:prstDash val="solid"/>
                      <a:round/>
                      <a:headEnd len="med" type="none" w="med"/>
                      <a:tailEnd len="med" type="none" w="med"/>
                    </a:lnT>
                    <a:lnB algn="ctr" cap="flat" cmpd="sng" w="9525">
                      <a:solidFill>
                        <a:schemeClr val="bg1"/>
                      </a:solidFill>
                      <a:prstDash val="solid"/>
                      <a:round/>
                      <a:headEnd len="med" type="none" w="med"/>
                      <a:tailEnd len="med" type="none" w="med"/>
                    </a:lnB>
                    <a:lnTlToBr>
                      <a:noFill/>
                    </a:lnTlToBr>
                    <a:lnBlToTr>
                      <a:noFill/>
                    </a:lnBlToTr>
                    <a:solidFill>
                      <a:srgbClr val="E9EDF4"/>
                    </a:solidFill>
                  </a:tcPr>
                </a:tc>
                <a:extLst>
                  <a:ext uri="{0D108BD9-81ED-4DB2-BD59-A6C34878D82A}">
                    <a16:rowId xmlns:a16="http://schemas.microsoft.com/office/drawing/2014/main" val="10002"/>
                  </a:ext>
                </a:extLst>
              </a:tr>
              <a:tr h="457199">
                <a:tc>
                  <a:txBody>
                    <a:bodyPr numCol="1"/>
                    <a:lstStyle/>
                    <a:p>
                      <a:pPr algn="l" defTabSz="914400" eaLnBrk="1" fontAlgn="base" hangingPunct="1" indent="0" latinLnBrk="0" lvl="0" marL="0" marR="0" rtl="0">
                        <a:lnSpc>
                          <a:spcPct val="100000"/>
                        </a:lnSpc>
                        <a:spcBef>
                          <a:spcPct val="20000"/>
                        </a:spcBef>
                        <a:spcAft>
                          <a:spcPct val="0"/>
                        </a:spcAft>
                        <a:buClrTx/>
                        <a:buSzTx/>
                        <a:buFont charset="2" pitchFamily="18" typeface="Wingdings 2"/>
                        <a:buNone/>
                        <a:tabLst/>
                      </a:pPr>
                      <a:r>
                        <a:rPr b="0" baseline="0" cap="none" dirty="0" i="0" kumimoji="0" lang="en-US" normalizeH="0" strike="noStrike" sz="2800" u="none">
                          <a:ln>
                            <a:noFill/>
                          </a:ln>
                          <a:solidFill>
                            <a:schemeClr val="tx1"/>
                          </a:solidFill>
                          <a:effectLst/>
                          <a:latin charset="0" panose="020B0402020203020203" pitchFamily="34" typeface="Circe Light"/>
                        </a:rPr>
                        <a:t>1</a:t>
                      </a:r>
                    </a:p>
                  </a:txBody>
                  <a:tcPr horzOverflow="overflow" marL="102870" marR="102870">
                    <a:lnL algn="ctr" cap="flat" cmpd="sng" w="9525">
                      <a:solidFill>
                        <a:schemeClr val="bg1"/>
                      </a:solidFill>
                      <a:prstDash val="solid"/>
                      <a:round/>
                      <a:headEnd len="med" type="none" w="med"/>
                      <a:tailEnd len="med" type="none" w="med"/>
                    </a:lnL>
                    <a:lnR algn="ctr" cap="flat" cmpd="sng" w="9525">
                      <a:solidFill>
                        <a:schemeClr val="bg1"/>
                      </a:solidFill>
                      <a:prstDash val="solid"/>
                      <a:round/>
                      <a:headEnd len="med" type="none" w="med"/>
                      <a:tailEnd len="med" type="none" w="med"/>
                    </a:lnR>
                    <a:lnT algn="ctr" cap="flat" cmpd="sng" w="9525">
                      <a:solidFill>
                        <a:schemeClr val="bg1"/>
                      </a:solidFill>
                      <a:prstDash val="solid"/>
                      <a:round/>
                      <a:headEnd len="med" type="none" w="med"/>
                      <a:tailEnd len="med" type="none" w="med"/>
                    </a:lnT>
                    <a:lnB algn="ctr" cap="flat" cmpd="sng" w="9525">
                      <a:solidFill>
                        <a:schemeClr val="bg1"/>
                      </a:solidFill>
                      <a:prstDash val="solid"/>
                      <a:round/>
                      <a:headEnd len="med" type="none" w="med"/>
                      <a:tailEnd len="med" type="none" w="med"/>
                    </a:lnB>
                    <a:lnTlToBr>
                      <a:noFill/>
                    </a:lnTlToBr>
                    <a:lnBlToTr>
                      <a:noFill/>
                    </a:lnBlToTr>
                    <a:solidFill>
                      <a:srgbClr val="D0D8E8"/>
                    </a:solidFill>
                  </a:tcPr>
                </a:tc>
                <a:tc>
                  <a:txBody>
                    <a:bodyPr numCol="1"/>
                    <a:lstStyle/>
                    <a:p>
                      <a:pPr algn="l" defTabSz="914400" eaLnBrk="1" fontAlgn="base" hangingPunct="1" indent="0" latinLnBrk="0" lvl="0" marL="0" marR="0" rtl="0">
                        <a:lnSpc>
                          <a:spcPct val="100000"/>
                        </a:lnSpc>
                        <a:spcBef>
                          <a:spcPct val="20000"/>
                        </a:spcBef>
                        <a:spcAft>
                          <a:spcPct val="0"/>
                        </a:spcAft>
                        <a:buClrTx/>
                        <a:buSzTx/>
                        <a:buFont charset="2" pitchFamily="18" typeface="Wingdings 2"/>
                        <a:buNone/>
                        <a:tabLst/>
                      </a:pPr>
                      <a:r>
                        <a:rPr dirty="0" kern="1200" lang="en-US" sz="2800">
                          <a:solidFill>
                            <a:schemeClr val="tx1"/>
                          </a:solidFill>
                          <a:effectLst/>
                          <a:latin charset="0" panose="020B0402020203020203" pitchFamily="34" typeface="Circe Light"/>
                          <a:ea typeface="+mn-ea"/>
                          <a:cs charset="0" panose="020B0604020202020204" pitchFamily="34" typeface="Arial"/>
                        </a:rPr>
                        <a:t>U.S. History, AP U.S. History, or IB U.S. History</a:t>
                      </a:r>
                      <a:endParaRPr b="0" baseline="0" cap="none" dirty="0" i="0" kumimoji="0" lang="en-US" normalizeH="0" strike="noStrike" sz="2800" u="none">
                        <a:ln>
                          <a:noFill/>
                        </a:ln>
                        <a:solidFill>
                          <a:schemeClr val="tx1"/>
                        </a:solidFill>
                        <a:effectLst/>
                        <a:latin charset="0" panose="020B0402020203020203" pitchFamily="34" typeface="Circe Light"/>
                        <a:cs charset="0" panose="020B0604020202020204" pitchFamily="34" typeface="Arial"/>
                      </a:endParaRPr>
                    </a:p>
                  </a:txBody>
                  <a:tcPr horzOverflow="overflow" marL="102870" marR="102870">
                    <a:lnL algn="ctr" cap="flat" cmpd="sng" w="9525">
                      <a:solidFill>
                        <a:schemeClr val="bg1"/>
                      </a:solidFill>
                      <a:prstDash val="solid"/>
                      <a:round/>
                      <a:headEnd len="med" type="none" w="med"/>
                      <a:tailEnd len="med" type="none" w="med"/>
                    </a:lnL>
                    <a:lnR algn="ctr" cap="flat" cmpd="sng" w="9525">
                      <a:solidFill>
                        <a:schemeClr val="bg1"/>
                      </a:solidFill>
                      <a:prstDash val="solid"/>
                      <a:round/>
                      <a:headEnd len="med" type="none" w="med"/>
                      <a:tailEnd len="med" type="none" w="med"/>
                    </a:lnR>
                    <a:lnT algn="ctr" cap="flat" cmpd="sng" w="9525">
                      <a:solidFill>
                        <a:schemeClr val="bg1"/>
                      </a:solidFill>
                      <a:prstDash val="solid"/>
                      <a:round/>
                      <a:headEnd len="med" type="none" w="med"/>
                      <a:tailEnd len="med" type="none" w="med"/>
                    </a:lnT>
                    <a:lnB algn="ctr" cap="flat" cmpd="sng" w="9525">
                      <a:solidFill>
                        <a:schemeClr val="bg1"/>
                      </a:solidFill>
                      <a:prstDash val="solid"/>
                      <a:round/>
                      <a:headEnd len="med" type="none" w="med"/>
                      <a:tailEnd len="med" type="none" w="med"/>
                    </a:lnB>
                    <a:lnTlToBr>
                      <a:noFill/>
                    </a:lnTlToBr>
                    <a:lnBlToTr>
                      <a:noFill/>
                    </a:lnBlToTr>
                    <a:solidFill>
                      <a:srgbClr val="D0D8E8"/>
                    </a:solidFill>
                  </a:tcPr>
                </a:tc>
                <a:extLst>
                  <a:ext uri="{0D108BD9-81ED-4DB2-BD59-A6C34878D82A}">
                    <a16:rowId xmlns:a16="http://schemas.microsoft.com/office/drawing/2014/main" val="10003"/>
                  </a:ext>
                </a:extLst>
              </a:tr>
              <a:tr h="1148211">
                <a:tc>
                  <a:txBody>
                    <a:bodyPr numCol="1"/>
                    <a:lstStyle/>
                    <a:p>
                      <a:pPr algn="l" defTabSz="914400" eaLnBrk="1" fontAlgn="base" hangingPunct="1" indent="0" latinLnBrk="0" lvl="0" marL="0" marR="0" rtl="0">
                        <a:lnSpc>
                          <a:spcPct val="100000"/>
                        </a:lnSpc>
                        <a:spcBef>
                          <a:spcPct val="20000"/>
                        </a:spcBef>
                        <a:spcAft>
                          <a:spcPct val="0"/>
                        </a:spcAft>
                        <a:buClrTx/>
                        <a:buSzTx/>
                        <a:buFont charset="2" pitchFamily="18" typeface="Wingdings 2"/>
                        <a:buNone/>
                        <a:tabLst/>
                      </a:pPr>
                      <a:r>
                        <a:rPr b="0" baseline="0" cap="none" dirty="0" i="0" kumimoji="0" lang="en-US" normalizeH="0" strike="noStrike" sz="2800" u="none">
                          <a:ln>
                            <a:noFill/>
                          </a:ln>
                          <a:solidFill>
                            <a:schemeClr val="tx1"/>
                          </a:solidFill>
                          <a:effectLst/>
                          <a:latin charset="0" panose="020B0402020203020203" pitchFamily="34" typeface="Circe Light"/>
                        </a:rPr>
                        <a:t>1</a:t>
                      </a:r>
                    </a:p>
                  </a:txBody>
                  <a:tcPr horzOverflow="overflow" marL="102870" marR="102870">
                    <a:lnL algn="ctr" cap="flat" cmpd="sng" w="9525">
                      <a:solidFill>
                        <a:schemeClr val="bg1"/>
                      </a:solidFill>
                      <a:prstDash val="solid"/>
                      <a:round/>
                      <a:headEnd len="med" type="none" w="med"/>
                      <a:tailEnd len="med" type="none" w="med"/>
                    </a:lnL>
                    <a:lnR algn="ctr" cap="flat" cmpd="sng" w="9525">
                      <a:solidFill>
                        <a:schemeClr val="bg1"/>
                      </a:solidFill>
                      <a:prstDash val="solid"/>
                      <a:round/>
                      <a:headEnd len="med" type="none" w="med"/>
                      <a:tailEnd len="med" type="none" w="med"/>
                    </a:lnR>
                    <a:lnT algn="ctr" cap="flat" cmpd="sng" w="9525">
                      <a:solidFill>
                        <a:schemeClr val="bg1"/>
                      </a:solidFill>
                      <a:prstDash val="solid"/>
                      <a:round/>
                      <a:headEnd len="med" type="none" w="med"/>
                      <a:tailEnd len="med" type="none" w="med"/>
                    </a:lnT>
                    <a:lnB algn="ctr" cap="flat" cmpd="sng" w="9525">
                      <a:solidFill>
                        <a:schemeClr val="bg1"/>
                      </a:solidFill>
                      <a:prstDash val="solid"/>
                      <a:round/>
                      <a:headEnd len="med" type="none" w="med"/>
                      <a:tailEnd len="med" type="none" w="med"/>
                    </a:lnB>
                    <a:lnTlToBr>
                      <a:noFill/>
                    </a:lnTlToBr>
                    <a:lnBlToTr>
                      <a:noFill/>
                    </a:lnBlToTr>
                    <a:solidFill>
                      <a:srgbClr val="E9EDF4"/>
                    </a:solidFill>
                  </a:tcPr>
                </a:tc>
                <a:tc>
                  <a:txBody>
                    <a:bodyPr numCol="1"/>
                    <a:lstStyle/>
                    <a:p>
                      <a:pPr algn="l" defTabSz="914400" eaLnBrk="1" fontAlgn="base" hangingPunct="1" indent="0" latinLnBrk="0" lvl="0" marL="0" marR="0" rtl="0">
                        <a:lnSpc>
                          <a:spcPct val="100000"/>
                        </a:lnSpc>
                        <a:spcBef>
                          <a:spcPct val="20000"/>
                        </a:spcBef>
                        <a:spcAft>
                          <a:spcPct val="0"/>
                        </a:spcAft>
                        <a:buClrTx/>
                        <a:buSzTx/>
                        <a:buFont charset="2" pitchFamily="18" typeface="Wingdings 2"/>
                        <a:buNone/>
                        <a:tabLst/>
                        <a:defRPr/>
                      </a:pPr>
                      <a:r>
                        <a:rPr dirty="0" kern="1200" lang="en-US" sz="2800">
                          <a:solidFill>
                            <a:schemeClr val="tx1"/>
                          </a:solidFill>
                          <a:effectLst/>
                          <a:latin charset="0" panose="020B0402020203020203" pitchFamily="34" typeface="Circe Light"/>
                          <a:ea typeface="+mn-ea"/>
                          <a:cs charset="0" panose="020B0604020202020204" pitchFamily="34" typeface="Arial"/>
                        </a:rPr>
                        <a:t>Civics, Government, AP U.S. Government and Politics: Comparative, or AP U.S. Government and Politics: United States</a:t>
                      </a:r>
                    </a:p>
                  </a:txBody>
                  <a:tcPr horzOverflow="overflow" marL="102870" marR="102870">
                    <a:lnL algn="ctr" cap="flat" cmpd="sng" w="9525">
                      <a:solidFill>
                        <a:schemeClr val="bg1"/>
                      </a:solidFill>
                      <a:prstDash val="solid"/>
                      <a:round/>
                      <a:headEnd len="med" type="none" w="med"/>
                      <a:tailEnd len="med" type="none" w="med"/>
                    </a:lnL>
                    <a:lnR algn="ctr" cap="flat" cmpd="sng" w="9525">
                      <a:solidFill>
                        <a:schemeClr val="bg1"/>
                      </a:solidFill>
                      <a:prstDash val="solid"/>
                      <a:round/>
                      <a:headEnd len="med" type="none" w="med"/>
                      <a:tailEnd len="med" type="none" w="med"/>
                    </a:lnR>
                    <a:lnT algn="ctr" cap="flat" cmpd="sng" w="9525">
                      <a:solidFill>
                        <a:schemeClr val="bg1"/>
                      </a:solidFill>
                      <a:prstDash val="solid"/>
                      <a:round/>
                      <a:headEnd len="med" type="none" w="med"/>
                      <a:tailEnd len="med" type="none" w="med"/>
                    </a:lnT>
                    <a:lnB algn="ctr" cap="flat" cmpd="sng" w="9525">
                      <a:solidFill>
                        <a:schemeClr val="bg1"/>
                      </a:solidFill>
                      <a:prstDash val="solid"/>
                      <a:round/>
                      <a:headEnd len="med" type="none" w="med"/>
                      <a:tailEnd len="med" type="none" w="med"/>
                    </a:lnB>
                    <a:lnTlToBr>
                      <a:noFill/>
                    </a:lnTlToBr>
                    <a:lnBlToTr>
                      <a:noFill/>
                    </a:lnBlToTr>
                    <a:solidFill>
                      <a:srgbClr val="E9EDF4"/>
                    </a:solidFill>
                  </a:tcPr>
                </a:tc>
                <a:extLst>
                  <a:ext uri="{0D108BD9-81ED-4DB2-BD59-A6C34878D82A}">
                    <a16:rowId xmlns:a16="http://schemas.microsoft.com/office/drawing/2014/main" val="10004"/>
                  </a:ext>
                </a:extLst>
              </a:tr>
            </a:tbl>
          </a:graphicData>
        </a:graphic>
      </p:graphicFrame>
      <p:sp>
        <p:nvSpPr>
          <p:cNvPr id="2" name="TextBox 1">
            <a:extLst>
              <a:ext uri="{FF2B5EF4-FFF2-40B4-BE49-F238E27FC236}">
                <a16:creationId xmlns:a16="http://schemas.microsoft.com/office/drawing/2014/main" id="{63865A45-7C05-A8C1-C735-AA8423FE7536}"/>
              </a:ext>
            </a:extLst>
          </p:cNvPr>
          <p:cNvSpPr txBox="1"/>
          <p:nvPr/>
        </p:nvSpPr>
        <p:spPr>
          <a:xfrm>
            <a:off x="394995" y="1648277"/>
            <a:ext cx="11402007" cy="461665"/>
          </a:xfrm>
          <a:prstGeom prst="rect">
            <a:avLst/>
          </a:prstGeom>
          <a:noFill/>
        </p:spPr>
        <p:txBody>
          <a:bodyPr numCol="1" rtlCol="0" wrap="square">
            <a:spAutoFit/>
          </a:bodyPr>
          <a:lstStyle/>
          <a:p>
            <a:pPr algn="l"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2400" u="none">
                <a:ln>
                  <a:noFill/>
                </a:ln>
                <a:solidFill>
                  <a:srgbClr val="2F5591"/>
                </a:solidFill>
                <a:effectLst/>
                <a:uLnTx/>
                <a:uFillTx/>
                <a:latin charset="77" panose="020B0502020203020203" pitchFamily="34" typeface="Circe Bold"/>
                <a:ea charset="0" panose="020B0306030504020204" pitchFamily="34" typeface="Open Sans"/>
                <a:cs charset="0" panose="020B0306030504020204" pitchFamily="34" typeface="Open Sans"/>
              </a:rPr>
              <a:t>Beginning with the Graduating Class of 2018 - 2026</a:t>
            </a:r>
            <a:endParaRPr b="0" baseline="0" cap="none" dirty="0" i="0" kern="1200" kumimoji="0" lang="en-US" noProof="0" normalizeH="0" spc="0" strike="noStrike" sz="1800" u="none">
              <a:ln>
                <a:noFill/>
              </a:ln>
              <a:solidFill>
                <a:srgbClr val="254992"/>
              </a:solidFill>
              <a:effectLst/>
              <a:uLnTx/>
              <a:uFillTx/>
              <a:latin charset="77" panose="020B0402020203020203" pitchFamily="34" typeface="Circe Light"/>
              <a:ea charset="0" panose="020B0306030504020204" pitchFamily="34" typeface="Open Sans Light"/>
              <a:cs charset="0" panose="020B0306030504020204" pitchFamily="34" typeface="Open Sans Light"/>
            </a:endParaRPr>
          </a:p>
        </p:txBody>
      </p:sp>
    </p:spTree>
    <p:extLst>
      <p:ext uri="{BB962C8B-B14F-4D97-AF65-F5344CB8AC3E}">
        <p14:creationId xmlns:p14="http://schemas.microsoft.com/office/powerpoint/2010/main" val="4055372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02665535-50BF-FAD0-7E2F-01B862371C25}"/>
              </a:ext>
            </a:extLst>
          </p:cNvPr>
          <p:cNvPicPr>
            <a:picLocks noChangeArrowheads="1" noChangeAspect="1"/>
          </p:cNvPicPr>
          <p:nvPr/>
        </p:nvPicPr>
        <p:blipFill>
          <a:blip cstate="email" r:embed="rId2">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idx="12" sz="quarter" type="sldNum"/>
          </p:nvPr>
        </p:nvSpPr>
        <p:spPr>
          <a:xfrm>
            <a:off x="9273435" y="6447155"/>
            <a:ext cx="2743200" cy="365125"/>
          </a:xfrm>
        </p:spPr>
        <p:txBody>
          <a:bodyPr numCol="1"/>
          <a:lstStyle/>
          <a:p>
            <a:pPr algn="r" defTabSz="914400" eaLnBrk="1" hangingPunct="1" indent="0" latinLnBrk="0" lvl="0" marL="0" marR="0" rtl="0">
              <a:lnSpc>
                <a:spcPct val="100000"/>
              </a:lnSpc>
              <a:spcBef>
                <a:spcPts val="0"/>
              </a:spcBef>
              <a:spcAft>
                <a:spcPts val="0"/>
              </a:spcAft>
              <a:buClrTx/>
              <a:buSzTx/>
              <a:buFontTx/>
              <a:buNone/>
              <a:tabLst/>
              <a:defRPr/>
            </a:pPr>
            <a:fld id="{D88C9D7A-CE64-B040-B9A2-1C7FA4025703}" type="slidenum">
              <a:rPr b="0" baseline="0" cap="none" i="0" kern="1200" kumimoji="0" lang="en-US" noProof="0" normalizeH="0" smtClean="0" spc="0" strike="noStrike" sz="1200" u="none">
                <a:ln>
                  <a:noFill/>
                </a:ln>
                <a:solidFill>
                  <a:srgbClr val="254992"/>
                </a:solidFill>
                <a:effectLst/>
                <a:uLnTx/>
                <a:uFillTx/>
                <a:latin charset="77" panose="020B0502020203020203" pitchFamily="34" typeface="Circe"/>
                <a:ea typeface="+mn-ea"/>
                <a:cs typeface="+mn-cs"/>
              </a:rPr>
              <a:pPr algn="r" defTabSz="914400" eaLnBrk="1" hangingPunct="1" indent="0" latinLnBrk="0" lvl="0" marL="0" marR="0" rtl="0">
                <a:lnSpc>
                  <a:spcPct val="100000"/>
                </a:lnSpc>
                <a:spcBef>
                  <a:spcPts val="0"/>
                </a:spcBef>
                <a:spcAft>
                  <a:spcPts val="0"/>
                </a:spcAft>
                <a:buClrTx/>
                <a:buSzTx/>
                <a:buFontTx/>
                <a:buNone/>
                <a:tabLst/>
                <a:defRPr/>
              </a:pPr>
              <a:t>28</a:t>
            </a:fld>
            <a:endParaRPr b="0" baseline="0" cap="none" dirty="0" i="0" kern="1200" kumimoji="0" lang="en-US" noProof="0" normalizeH="0" spc="0" strike="noStrike" sz="1200" u="none">
              <a:ln>
                <a:noFill/>
              </a:ln>
              <a:solidFill>
                <a:srgbClr val="254992"/>
              </a:solidFill>
              <a:effectLst/>
              <a:uLnTx/>
              <a:uFillTx/>
              <a:latin charset="77" panose="020B0502020203020203" pitchFamily="34" typeface="Circe"/>
              <a:ea typeface="+mn-ea"/>
              <a:cs typeface="+mn-cs"/>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dirty="0"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sp>
        <p:nvSpPr>
          <p:cNvPr id="16" name="TextBox 15">
            <a:extLst>
              <a:ext uri="{FF2B5EF4-FFF2-40B4-BE49-F238E27FC236}">
                <a16:creationId xmlns:a16="http://schemas.microsoft.com/office/drawing/2014/main" id="{E4198034-8195-EEF1-2329-2FC6B0B96893}"/>
              </a:ext>
            </a:extLst>
          </p:cNvPr>
          <p:cNvSpPr txBox="1"/>
          <p:nvPr/>
        </p:nvSpPr>
        <p:spPr>
          <a:xfrm>
            <a:off x="0" y="415387"/>
            <a:ext cx="12191999" cy="646331"/>
          </a:xfrm>
          <a:prstGeom prst="rect">
            <a:avLst/>
          </a:prstGeom>
          <a:noFill/>
        </p:spPr>
        <p:txBody>
          <a:bodyPr numCol="1" rtlCol="0" wrap="square">
            <a:spAutoFit/>
          </a:bodyPr>
          <a:lstStyle/>
          <a:p>
            <a:pPr algn="ctr"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3600" u="none">
                <a:ln>
                  <a:noFill/>
                </a:ln>
                <a:solidFill>
                  <a:srgbClr val="2F5591"/>
                </a:solidFill>
                <a:effectLst/>
                <a:uLnTx/>
                <a:uFillTx/>
                <a:latin charset="0" panose="020B0402020203020203" pitchFamily="34" typeface="Circe Light"/>
                <a:ea charset="0" panose="020B0306030504020204" pitchFamily="34" typeface="Open Sans Light"/>
                <a:cs charset="0" panose="020B0306030504020204" pitchFamily="34" typeface="Open Sans Light"/>
              </a:rPr>
              <a:t>TOPS TECH</a:t>
            </a:r>
            <a:r>
              <a:rPr b="0" baseline="0" cap="none" dirty="0" i="0" kern="1200" kumimoji="0" lang="en-US" noProof="0" normalizeH="0" spc="0" strike="noStrike" sz="3600" u="none">
                <a:ln>
                  <a:noFill/>
                </a:ln>
                <a:solidFill>
                  <a:srgbClr val="2F5591"/>
                </a:solidFill>
                <a:effectLst/>
                <a:uLnTx/>
                <a:uFillTx/>
                <a:latin charset="0" panose="020B0602020203020203" pitchFamily="34" typeface="Circe Bold"/>
                <a:ea charset="0" panose="020B0306030504020204" pitchFamily="34" typeface="Open Sans Light"/>
                <a:cs charset="0" panose="020B0306030504020204" pitchFamily="34" typeface="Open Sans Light"/>
              </a:rPr>
              <a:t> CORE CURRICULUM</a:t>
            </a:r>
            <a:endParaRPr b="0" baseline="0" cap="none" dirty="0" i="0" kern="1200" kumimoji="0" lang="en-US" noProof="0" normalizeH="0" spc="0" strike="noStrike" sz="3600" u="none">
              <a:ln>
                <a:noFill/>
              </a:ln>
              <a:solidFill>
                <a:prstClr val="white"/>
              </a:solidFill>
              <a:effectLst/>
              <a:uLnTx/>
              <a:uFillTx/>
              <a:latin charset="0" panose="020B0602020203020203" pitchFamily="34" typeface="Circe Bold"/>
              <a:ea charset="0" panose="020B0306030504020204" pitchFamily="34" typeface="Open Sans Light"/>
              <a:cs charset="0" panose="020B0306030504020204" pitchFamily="34" typeface="Open Sans Light"/>
            </a:endParaRPr>
          </a:p>
        </p:txBody>
      </p:sp>
      <p:graphicFrame>
        <p:nvGraphicFramePr>
          <p:cNvPr id="2" name="Group 1027">
            <a:extLst>
              <a:ext uri="{FF2B5EF4-FFF2-40B4-BE49-F238E27FC236}">
                <a16:creationId xmlns:a16="http://schemas.microsoft.com/office/drawing/2014/main" id="{E09C8E3C-9929-6CA8-011E-42232D022F1C}"/>
              </a:ext>
            </a:extLst>
          </p:cNvPr>
          <p:cNvGraphicFramePr>
            <a:graphicFrameLocks/>
          </p:cNvGraphicFramePr>
          <p:nvPr/>
        </p:nvGraphicFramePr>
        <p:xfrm>
          <a:off x="466530" y="2113280"/>
          <a:ext cx="11243388" cy="3550920"/>
        </p:xfrm>
        <a:graphic>
          <a:graphicData uri="http://schemas.openxmlformats.org/drawingml/2006/table">
            <a:tbl>
              <a:tblPr/>
              <a:tblGrid>
                <a:gridCol w="1434703">
                  <a:extLst>
                    <a:ext uri="{9D8B030D-6E8A-4147-A177-3AD203B41FA5}">
                      <a16:colId xmlns:a16="http://schemas.microsoft.com/office/drawing/2014/main" val="20000"/>
                    </a:ext>
                  </a:extLst>
                </a:gridCol>
                <a:gridCol w="9808685">
                  <a:extLst>
                    <a:ext uri="{9D8B030D-6E8A-4147-A177-3AD203B41FA5}">
                      <a16:colId xmlns:a16="http://schemas.microsoft.com/office/drawing/2014/main" val="20001"/>
                    </a:ext>
                  </a:extLst>
                </a:gridCol>
              </a:tblGrid>
              <a:tr h="533400">
                <a:tc>
                  <a:txBody>
                    <a:bodyPr numCol="1"/>
                    <a:lstStyle/>
                    <a:p>
                      <a:pPr algn="l" defTabSz="914400" eaLnBrk="1" fontAlgn="base" hangingPunct="1" indent="0" latinLnBrk="0" lvl="0" marL="0" marR="0" rtl="0">
                        <a:lnSpc>
                          <a:spcPct val="100000"/>
                        </a:lnSpc>
                        <a:spcBef>
                          <a:spcPct val="20000"/>
                        </a:spcBef>
                        <a:spcAft>
                          <a:spcPct val="0"/>
                        </a:spcAft>
                        <a:buClrTx/>
                        <a:buSzTx/>
                        <a:buFont charset="2" pitchFamily="18" typeface="Wingdings 2"/>
                        <a:buNone/>
                        <a:tabLst/>
                      </a:pPr>
                      <a:r>
                        <a:rPr b="0" baseline="0" cap="none" dirty="0" i="0" kumimoji="0" lang="en-US" normalizeH="0" strike="noStrike" sz="2800" u="none">
                          <a:ln>
                            <a:noFill/>
                          </a:ln>
                          <a:solidFill>
                            <a:schemeClr val="bg1"/>
                          </a:solidFill>
                          <a:effectLst/>
                          <a:latin charset="0" panose="020B0602020203020203" pitchFamily="34" typeface="Circe Bold"/>
                          <a:cs charset="0" panose="020B0604020202020204" pitchFamily="34" typeface="Arial"/>
                        </a:rPr>
                        <a:t>UNITS</a:t>
                      </a:r>
                    </a:p>
                  </a:txBody>
                  <a:tcPr horzOverflow="overflow" marL="102870" marR="102870">
                    <a:lnL algn="ctr" cap="flat" cmpd="sng" w="9525">
                      <a:solidFill>
                        <a:schemeClr val="bg1"/>
                      </a:solidFill>
                      <a:prstDash val="solid"/>
                      <a:round/>
                      <a:headEnd len="med" type="none" w="med"/>
                      <a:tailEnd len="med" type="none" w="med"/>
                    </a:lnL>
                    <a:lnR algn="ctr" cap="flat" cmpd="sng" w="9525">
                      <a:solidFill>
                        <a:schemeClr val="bg1"/>
                      </a:solidFill>
                      <a:prstDash val="solid"/>
                      <a:round/>
                      <a:headEnd len="med" type="none" w="med"/>
                      <a:tailEnd len="med" type="none" w="med"/>
                    </a:lnR>
                    <a:lnT algn="ctr" cap="flat" cmpd="sng" w="9525">
                      <a:solidFill>
                        <a:schemeClr val="bg1"/>
                      </a:solidFill>
                      <a:prstDash val="solid"/>
                      <a:round/>
                      <a:headEnd len="med" type="none" w="med"/>
                      <a:tailEnd len="med" type="none" w="med"/>
                    </a:lnT>
                    <a:lnB algn="ctr" cap="flat" cmpd="sng" w="9525">
                      <a:solidFill>
                        <a:schemeClr val="bg1"/>
                      </a:solidFill>
                      <a:prstDash val="solid"/>
                      <a:round/>
                      <a:headEnd len="med" type="none" w="med"/>
                      <a:tailEnd len="med" type="none" w="med"/>
                    </a:lnB>
                    <a:lnTlToBr>
                      <a:noFill/>
                    </a:lnTlToBr>
                    <a:lnBlToTr>
                      <a:noFill/>
                    </a:lnBlToTr>
                    <a:solidFill>
                      <a:srgbClr val="2F5591"/>
                    </a:solidFill>
                  </a:tcPr>
                </a:tc>
                <a:tc>
                  <a:txBody>
                    <a:bodyPr numCol="1"/>
                    <a:lstStyle/>
                    <a:p>
                      <a:pPr algn="l" defTabSz="914400" eaLnBrk="1" fontAlgn="base" hangingPunct="1" indent="0" latinLnBrk="0" lvl="0" marL="0" marR="0" rtl="0">
                        <a:lnSpc>
                          <a:spcPct val="100000"/>
                        </a:lnSpc>
                        <a:spcBef>
                          <a:spcPct val="20000"/>
                        </a:spcBef>
                        <a:spcAft>
                          <a:spcPct val="0"/>
                        </a:spcAft>
                        <a:buClrTx/>
                        <a:buSzTx/>
                        <a:buFont charset="2" pitchFamily="18" typeface="Wingdings 2"/>
                        <a:buNone/>
                        <a:tabLst/>
                      </a:pPr>
                      <a:r>
                        <a:rPr b="0" baseline="0" cap="none" dirty="0" i="0" kumimoji="0" lang="en-US" normalizeH="0" strike="noStrike" sz="2800" u="none">
                          <a:ln>
                            <a:noFill/>
                          </a:ln>
                          <a:solidFill>
                            <a:schemeClr val="bg1"/>
                          </a:solidFill>
                          <a:effectLst/>
                          <a:latin charset="0" panose="020B0602020203020203" pitchFamily="34" typeface="Circe Bold"/>
                          <a:cs charset="0" panose="020B0604020202020204" pitchFamily="34" typeface="Arial"/>
                        </a:rPr>
                        <a:t>COURSES</a:t>
                      </a:r>
                    </a:p>
                  </a:txBody>
                  <a:tcPr horzOverflow="overflow" marL="102870" marR="102870">
                    <a:lnL algn="ctr" cap="flat" cmpd="sng" w="9525">
                      <a:solidFill>
                        <a:schemeClr val="bg1"/>
                      </a:solidFill>
                      <a:prstDash val="solid"/>
                      <a:round/>
                      <a:headEnd len="med" type="none" w="med"/>
                      <a:tailEnd len="med" type="none" w="med"/>
                    </a:lnL>
                    <a:lnR algn="ctr" cap="flat" cmpd="sng" w="9525">
                      <a:solidFill>
                        <a:schemeClr val="bg1"/>
                      </a:solidFill>
                      <a:prstDash val="solid"/>
                      <a:round/>
                      <a:headEnd len="med" type="none" w="med"/>
                      <a:tailEnd len="med" type="none" w="med"/>
                    </a:lnR>
                    <a:lnT algn="ctr" cap="flat" cmpd="sng" w="9525">
                      <a:solidFill>
                        <a:schemeClr val="bg1"/>
                      </a:solidFill>
                      <a:prstDash val="solid"/>
                      <a:round/>
                      <a:headEnd len="med" type="none" w="med"/>
                      <a:tailEnd len="med" type="none" w="med"/>
                    </a:lnT>
                    <a:lnB algn="ctr" cap="flat" cmpd="sng" w="9525">
                      <a:solidFill>
                        <a:schemeClr val="bg1"/>
                      </a:solidFill>
                      <a:prstDash val="solid"/>
                      <a:round/>
                      <a:headEnd len="med" type="none" w="med"/>
                      <a:tailEnd len="med" type="none" w="med"/>
                    </a:lnB>
                    <a:lnTlToBr>
                      <a:noFill/>
                    </a:lnTlToBr>
                    <a:lnBlToTr>
                      <a:noFill/>
                    </a:lnBlToTr>
                    <a:solidFill>
                      <a:srgbClr val="2F5591"/>
                    </a:solidFill>
                  </a:tcPr>
                </a:tc>
                <a:extLst>
                  <a:ext uri="{0D108BD9-81ED-4DB2-BD59-A6C34878D82A}">
                    <a16:rowId xmlns:a16="http://schemas.microsoft.com/office/drawing/2014/main" val="10000"/>
                  </a:ext>
                </a:extLst>
              </a:tr>
              <a:tr h="1965960">
                <a:tc>
                  <a:txBody>
                    <a:bodyPr numCol="1"/>
                    <a:lstStyle/>
                    <a:p>
                      <a:pPr algn="l" defTabSz="914400" eaLnBrk="1" fontAlgn="base" hangingPunct="1" indent="0" latinLnBrk="0" lvl="0" marL="0" marR="0" rtl="0">
                        <a:lnSpc>
                          <a:spcPct val="100000"/>
                        </a:lnSpc>
                        <a:spcBef>
                          <a:spcPct val="20000"/>
                        </a:spcBef>
                        <a:spcAft>
                          <a:spcPct val="0"/>
                        </a:spcAft>
                        <a:buClrTx/>
                        <a:buSzTx/>
                        <a:buFont charset="2" pitchFamily="18" typeface="Wingdings 2"/>
                        <a:buNone/>
                        <a:tabLst/>
                      </a:pPr>
                      <a:r>
                        <a:rPr b="0" baseline="0" cap="none" dirty="0" i="0" kumimoji="0" lang="en-US" normalizeH="0" strike="noStrike" sz="2400" u="none">
                          <a:ln>
                            <a:noFill/>
                          </a:ln>
                          <a:solidFill>
                            <a:schemeClr val="tx1"/>
                          </a:solidFill>
                          <a:effectLst/>
                          <a:latin charset="0" panose="020B0402020203020203" pitchFamily="34" typeface="Circe Light"/>
                          <a:cs charset="0" panose="020B0604020202020204" pitchFamily="34" typeface="Arial"/>
                        </a:rPr>
                        <a:t>9</a:t>
                      </a:r>
                    </a:p>
                  </a:txBody>
                  <a:tcPr horzOverflow="overflow" marL="102870" marR="102870">
                    <a:lnL algn="ctr" cap="flat" cmpd="sng" w="9525">
                      <a:solidFill>
                        <a:schemeClr val="bg1"/>
                      </a:solidFill>
                      <a:prstDash val="solid"/>
                      <a:round/>
                      <a:headEnd len="med" type="none" w="med"/>
                      <a:tailEnd len="med" type="none" w="med"/>
                    </a:lnL>
                    <a:lnR algn="ctr" cap="flat" cmpd="sng" w="9525">
                      <a:solidFill>
                        <a:schemeClr val="bg1"/>
                      </a:solidFill>
                      <a:prstDash val="solid"/>
                      <a:round/>
                      <a:headEnd len="med" type="none" w="med"/>
                      <a:tailEnd len="med" type="none" w="med"/>
                    </a:lnR>
                    <a:lnT algn="ctr" cap="flat" cmpd="sng" w="9525">
                      <a:solidFill>
                        <a:schemeClr val="bg1"/>
                      </a:solidFill>
                      <a:prstDash val="solid"/>
                      <a:round/>
                      <a:headEnd len="med" type="none" w="med"/>
                      <a:tailEnd len="med" type="none" w="med"/>
                    </a:lnT>
                    <a:lnB algn="ctr" cap="flat" cmpd="sng" w="9525">
                      <a:solidFill>
                        <a:schemeClr val="bg1"/>
                      </a:solidFill>
                      <a:prstDash val="solid"/>
                      <a:round/>
                      <a:headEnd len="med" type="none" w="med"/>
                      <a:tailEnd len="med" type="none" w="med"/>
                    </a:lnB>
                    <a:lnTlToBr>
                      <a:noFill/>
                    </a:lnTlToBr>
                    <a:lnBlToTr>
                      <a:noFill/>
                    </a:lnBlToTr>
                    <a:solidFill>
                      <a:srgbClr val="D0D8E8"/>
                    </a:solidFill>
                  </a:tcPr>
                </a:tc>
                <a:tc>
                  <a:txBody>
                    <a:bodyPr numCol="1"/>
                    <a:lstStyle/>
                    <a:p>
                      <a:pPr algn="l" defTabSz="914400" eaLnBrk="1" fontAlgn="base" hangingPunct="1" indent="0" latinLnBrk="0" lvl="0" marL="0" marR="0" rtl="0">
                        <a:lnSpc>
                          <a:spcPct val="100000"/>
                        </a:lnSpc>
                        <a:spcBef>
                          <a:spcPct val="20000"/>
                        </a:spcBef>
                        <a:spcAft>
                          <a:spcPct val="0"/>
                        </a:spcAft>
                        <a:buClrTx/>
                        <a:buSzTx/>
                        <a:buFont charset="2" pitchFamily="18" typeface="Wingdings 2"/>
                        <a:buNone/>
                        <a:tabLst/>
                      </a:pPr>
                      <a:r>
                        <a:rPr b="0" dirty="0" kern="1200" lang="en-US" sz="2400">
                          <a:solidFill>
                            <a:schemeClr val="tx1"/>
                          </a:solidFill>
                          <a:effectLst/>
                          <a:latin charset="0" panose="020B0402020203020203" pitchFamily="34" typeface="Circe Light"/>
                          <a:ea typeface="+mn-ea"/>
                          <a:cs charset="0" panose="020B0604020202020204" pitchFamily="34" typeface="Arial"/>
                        </a:rPr>
                        <a:t>In Jump Start course sequences, workplace experiences, and credentials. A student shall complete a regionally designed series of Career and Technical Education Jump Start coursework and workplace-based learning experiences leading to a statewide or regional Jump Start credential. This shall include courses and workplace experiences specific to the credential, courses related to foundational career skills requirements in Jump Start, and other courses, including career electives, that the Jump Start regional team determines are appropriate for the career major.</a:t>
                      </a:r>
                      <a:endParaRPr b="0" baseline="0" cap="none" dirty="0" i="0" kumimoji="0" lang="en-US" normalizeH="0" strike="noStrike" sz="2400" u="none">
                        <a:ln>
                          <a:noFill/>
                        </a:ln>
                        <a:solidFill>
                          <a:schemeClr val="tx1"/>
                        </a:solidFill>
                        <a:effectLst/>
                        <a:latin charset="0" panose="020B0402020203020203" pitchFamily="34" typeface="Circe Light"/>
                        <a:cs charset="0" panose="020B0604020202020204" pitchFamily="34" typeface="Arial"/>
                      </a:endParaRPr>
                    </a:p>
                  </a:txBody>
                  <a:tcPr horzOverflow="overflow" marL="102870" marR="102870">
                    <a:lnL algn="ctr" cap="flat" cmpd="sng" w="9525">
                      <a:solidFill>
                        <a:schemeClr val="bg1"/>
                      </a:solidFill>
                      <a:prstDash val="solid"/>
                      <a:round/>
                      <a:headEnd len="med" type="none" w="med"/>
                      <a:tailEnd len="med" type="none" w="med"/>
                    </a:lnL>
                    <a:lnR algn="ctr" cap="flat" cmpd="sng" w="9525">
                      <a:solidFill>
                        <a:schemeClr val="bg1"/>
                      </a:solidFill>
                      <a:prstDash val="solid"/>
                      <a:round/>
                      <a:headEnd len="med" type="none" w="med"/>
                      <a:tailEnd len="med" type="none" w="med"/>
                    </a:lnR>
                    <a:lnT algn="ctr" cap="flat" cmpd="sng" w="9525">
                      <a:solidFill>
                        <a:schemeClr val="bg1"/>
                      </a:solidFill>
                      <a:prstDash val="solid"/>
                      <a:round/>
                      <a:headEnd len="med" type="none" w="med"/>
                      <a:tailEnd len="med" type="none" w="med"/>
                    </a:lnT>
                    <a:lnB algn="ctr" cap="flat" cmpd="sng" w="9525">
                      <a:solidFill>
                        <a:schemeClr val="bg1"/>
                      </a:solidFill>
                      <a:prstDash val="solid"/>
                      <a:round/>
                      <a:headEnd len="med" type="none" w="med"/>
                      <a:tailEnd len="med" type="none" w="med"/>
                    </a:lnB>
                    <a:lnTlToBr>
                      <a:noFill/>
                    </a:lnTlToBr>
                    <a:lnBlToTr>
                      <a:noFill/>
                    </a:lnBlToTr>
                    <a:solidFill>
                      <a:srgbClr val="D0D8E8"/>
                    </a:solidFill>
                  </a:tcPr>
                </a:tc>
                <a:extLst>
                  <a:ext uri="{0D108BD9-81ED-4DB2-BD59-A6C34878D82A}">
                    <a16:rowId xmlns:a16="http://schemas.microsoft.com/office/drawing/2014/main" val="10001"/>
                  </a:ext>
                </a:extLst>
              </a:tr>
            </a:tbl>
          </a:graphicData>
        </a:graphic>
      </p:graphicFrame>
      <p:sp>
        <p:nvSpPr>
          <p:cNvPr id="3" name="TextBox 2">
            <a:extLst>
              <a:ext uri="{FF2B5EF4-FFF2-40B4-BE49-F238E27FC236}">
                <a16:creationId xmlns:a16="http://schemas.microsoft.com/office/drawing/2014/main" id="{F8F43F7C-90A8-5F3F-782E-0EA664BF7349}"/>
              </a:ext>
            </a:extLst>
          </p:cNvPr>
          <p:cNvSpPr txBox="1"/>
          <p:nvPr/>
        </p:nvSpPr>
        <p:spPr>
          <a:xfrm>
            <a:off x="394995" y="1648277"/>
            <a:ext cx="11402007" cy="461665"/>
          </a:xfrm>
          <a:prstGeom prst="rect">
            <a:avLst/>
          </a:prstGeom>
          <a:noFill/>
        </p:spPr>
        <p:txBody>
          <a:bodyPr numCol="1" rtlCol="0" wrap="square">
            <a:spAutoFit/>
          </a:bodyPr>
          <a:lstStyle/>
          <a:p>
            <a:pPr algn="l"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2400" u="none">
                <a:ln>
                  <a:noFill/>
                </a:ln>
                <a:solidFill>
                  <a:srgbClr val="2F5591"/>
                </a:solidFill>
                <a:effectLst/>
                <a:uLnTx/>
                <a:uFillTx/>
                <a:latin charset="77" panose="020B0502020203020203" pitchFamily="34" typeface="Circe Bold"/>
                <a:ea charset="0" panose="020B0306030504020204" pitchFamily="34" typeface="Open Sans"/>
                <a:cs charset="0" panose="020B0306030504020204" pitchFamily="34" typeface="Open Sans"/>
              </a:rPr>
              <a:t>Beginning with the Graduating Class of 2018 - 2026</a:t>
            </a:r>
            <a:endParaRPr b="0" baseline="0" cap="none" dirty="0" i="0" kern="1200" kumimoji="0" lang="en-US" noProof="0" normalizeH="0" spc="0" strike="noStrike" sz="1800" u="none">
              <a:ln>
                <a:noFill/>
              </a:ln>
              <a:solidFill>
                <a:srgbClr val="254992"/>
              </a:solidFill>
              <a:effectLst/>
              <a:uLnTx/>
              <a:uFillTx/>
              <a:latin charset="77" panose="020B0402020203020203" pitchFamily="34" typeface="Circe Light"/>
              <a:ea charset="0" panose="020B0306030504020204" pitchFamily="34" typeface="Open Sans Light"/>
              <a:cs charset="0" panose="020B0306030504020204" pitchFamily="34" typeface="Open Sans Light"/>
            </a:endParaRPr>
          </a:p>
        </p:txBody>
      </p:sp>
    </p:spTree>
    <p:extLst>
      <p:ext uri="{BB962C8B-B14F-4D97-AF65-F5344CB8AC3E}">
        <p14:creationId xmlns:p14="http://schemas.microsoft.com/office/powerpoint/2010/main" val="30394272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16C72CC-64F5-4D97-3A24-AB1286B63692}"/>
              </a:ext>
            </a:extLst>
          </p:cNvPr>
          <p:cNvPicPr>
            <a:picLocks noChangeAspect="1"/>
          </p:cNvPicPr>
          <p:nvPr/>
        </p:nvPicPr>
        <p:blipFill rotWithShape="1">
          <a:blip r:embed="rId2"/>
          <a:srcRect b="22994" l="1384" t="20576"/>
          <a:stretch/>
        </p:blipFill>
        <p:spPr>
          <a:xfrm>
            <a:off x="-611" y="0"/>
            <a:ext cx="11307392" cy="6169026"/>
          </a:xfrm>
          <a:prstGeom prst="rect">
            <a:avLst/>
          </a:prstGeom>
        </p:spPr>
      </p:pic>
      <p:sp>
        <p:nvSpPr>
          <p:cNvPr id="22" name="Rectangle 21">
            <a:extLst>
              <a:ext uri="{FF2B5EF4-FFF2-40B4-BE49-F238E27FC236}">
                <a16:creationId xmlns:a16="http://schemas.microsoft.com/office/drawing/2014/main" id="{36BDF8EC-1A6C-DEFE-4317-7CB823863C10}"/>
              </a:ext>
            </a:extLst>
          </p:cNvPr>
          <p:cNvSpPr/>
          <p:nvPr/>
        </p:nvSpPr>
        <p:spPr>
          <a:xfrm>
            <a:off x="1" y="0"/>
            <a:ext cx="12191389" cy="6287589"/>
          </a:xfrm>
          <a:prstGeom prst="rect">
            <a:avLst/>
          </a:prstGeom>
          <a:solidFill>
            <a:srgbClr val="2F559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dirty="0"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grpSp>
        <p:nvGrpSpPr>
          <p:cNvPr id="23" name="Group 22">
            <a:extLst>
              <a:ext uri="{FF2B5EF4-FFF2-40B4-BE49-F238E27FC236}">
                <a16:creationId xmlns:a16="http://schemas.microsoft.com/office/drawing/2014/main" id="{CC57C176-D303-139A-D19E-2F95CFA9C302}"/>
              </a:ext>
            </a:extLst>
          </p:cNvPr>
          <p:cNvGrpSpPr/>
          <p:nvPr/>
        </p:nvGrpSpPr>
        <p:grpSpPr>
          <a:xfrm>
            <a:off x="0" y="6287589"/>
            <a:ext cx="12191391" cy="570411"/>
            <a:chOff x="0" y="6287589"/>
            <a:chExt cx="12222614" cy="570411"/>
          </a:xfrm>
        </p:grpSpPr>
        <p:sp>
          <p:nvSpPr>
            <p:cNvPr id="24" name="Rectangle 23">
              <a:extLst>
                <a:ext uri="{FF2B5EF4-FFF2-40B4-BE49-F238E27FC236}">
                  <a16:creationId xmlns:a16="http://schemas.microsoft.com/office/drawing/2014/main" id="{75703F18-C06E-4646-E541-28F263452B38}"/>
                </a:ext>
              </a:extLst>
            </p:cNvPr>
            <p:cNvSpPr/>
            <p:nvPr/>
          </p:nvSpPr>
          <p:spPr>
            <a:xfrm>
              <a:off x="0" y="6287589"/>
              <a:ext cx="12222614" cy="570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dirty="0"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pic>
          <p:nvPicPr>
            <p:cNvPr id="25" name="Picture 24">
              <a:extLst>
                <a:ext uri="{FF2B5EF4-FFF2-40B4-BE49-F238E27FC236}">
                  <a16:creationId xmlns:a16="http://schemas.microsoft.com/office/drawing/2014/main" id="{B48814B2-88AF-264E-FFD5-D0986B6D5E29}"/>
                </a:ext>
              </a:extLst>
            </p:cNvPr>
            <p:cNvPicPr>
              <a:picLocks noChangeAspect="1"/>
            </p:cNvPicPr>
            <p:nvPr/>
          </p:nvPicPr>
          <p:blipFill>
            <a:blip cstate="email" r:embed="rId3">
              <a:extLst>
                <a:ext uri="{28A0092B-C50C-407E-A947-70E740481C1C}">
                  <a14:useLocalDpi xmlns:a14="http://schemas.microsoft.com/office/drawing/2010/main"/>
                </a:ext>
              </a:extLst>
            </a:blip>
            <a:stretch>
              <a:fillRect/>
            </a:stretch>
          </p:blipFill>
          <p:spPr>
            <a:xfrm>
              <a:off x="99617" y="6317058"/>
              <a:ext cx="2030438" cy="540942"/>
            </a:xfrm>
            <a:prstGeom prst="rect">
              <a:avLst/>
            </a:prstGeom>
          </p:spPr>
        </p:pic>
      </p:grpSp>
      <p:pic>
        <p:nvPicPr>
          <p:cNvPr id="26" name="Picture 2">
            <a:extLst>
              <a:ext uri="{FF2B5EF4-FFF2-40B4-BE49-F238E27FC236}">
                <a16:creationId xmlns:a16="http://schemas.microsoft.com/office/drawing/2014/main" id="{6C61B928-39A1-8BC9-EF55-83B56150D08C}"/>
              </a:ext>
            </a:extLst>
          </p:cNvPr>
          <p:cNvPicPr>
            <a:picLocks noChangeArrowheads="1" noChangeAspect="1"/>
          </p:cNvPicPr>
          <p:nvPr/>
        </p:nvPicPr>
        <p:blipFill>
          <a:blip cstate="email" r:embed="rId4">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27" name="Slide Number Placeholder 1">
            <a:extLst>
              <a:ext uri="{FF2B5EF4-FFF2-40B4-BE49-F238E27FC236}">
                <a16:creationId xmlns:a16="http://schemas.microsoft.com/office/drawing/2014/main" id="{E694FE3E-C2EB-A778-DD06-91BD445D3D2A}"/>
              </a:ext>
            </a:extLst>
          </p:cNvPr>
          <p:cNvSpPr>
            <a:spLocks noGrp="1"/>
          </p:cNvSpPr>
          <p:nvPr>
            <p:ph idx="12" sz="quarter" type="sldNum"/>
          </p:nvPr>
        </p:nvSpPr>
        <p:spPr>
          <a:xfrm>
            <a:off x="9273435" y="6447155"/>
            <a:ext cx="2743200" cy="365125"/>
          </a:xfrm>
        </p:spPr>
        <p:txBody>
          <a:bodyPr numCol="1"/>
          <a:lstStyle/>
          <a:p>
            <a:pPr algn="r" defTabSz="914400" eaLnBrk="1" hangingPunct="1" indent="0" latinLnBrk="0" lvl="0" marL="0" marR="0" rtl="0">
              <a:lnSpc>
                <a:spcPct val="100000"/>
              </a:lnSpc>
              <a:spcBef>
                <a:spcPts val="0"/>
              </a:spcBef>
              <a:spcAft>
                <a:spcPts val="0"/>
              </a:spcAft>
              <a:buClrTx/>
              <a:buSzTx/>
              <a:buFontTx/>
              <a:buNone/>
              <a:tabLst/>
              <a:defRPr/>
            </a:pPr>
            <a:fld id="{D88C9D7A-CE64-B040-B9A2-1C7FA4025703}" type="slidenum">
              <a:rPr b="0" baseline="0" cap="none" i="0" kern="1200" kumimoji="0" lang="en-US" noProof="0" normalizeH="0" smtClean="0" spc="0" strike="noStrike" sz="1200" u="none">
                <a:ln>
                  <a:noFill/>
                </a:ln>
                <a:solidFill>
                  <a:srgbClr val="254992"/>
                </a:solidFill>
                <a:effectLst/>
                <a:uLnTx/>
                <a:uFillTx/>
                <a:latin charset="77" panose="020B0502020203020203" pitchFamily="34" typeface="Circe"/>
                <a:ea typeface="+mn-ea"/>
                <a:cs typeface="+mn-cs"/>
              </a:rPr>
              <a:pPr algn="r" defTabSz="914400" eaLnBrk="1" hangingPunct="1" indent="0" latinLnBrk="0" lvl="0" marL="0" marR="0" rtl="0">
                <a:lnSpc>
                  <a:spcPct val="100000"/>
                </a:lnSpc>
                <a:spcBef>
                  <a:spcPts val="0"/>
                </a:spcBef>
                <a:spcAft>
                  <a:spcPts val="0"/>
                </a:spcAft>
                <a:buClrTx/>
                <a:buSzTx/>
                <a:buFontTx/>
                <a:buNone/>
                <a:tabLst/>
                <a:defRPr/>
              </a:pPr>
              <a:t>29</a:t>
            </a:fld>
            <a:endParaRPr b="0" baseline="0" cap="none" dirty="0" i="0" kern="1200" kumimoji="0" lang="en-US" noProof="0" normalizeH="0" spc="0" strike="noStrike" sz="1200" u="none">
              <a:ln>
                <a:noFill/>
              </a:ln>
              <a:solidFill>
                <a:srgbClr val="254992"/>
              </a:solidFill>
              <a:effectLst/>
              <a:uLnTx/>
              <a:uFillTx/>
              <a:latin charset="77" panose="020B0502020203020203" pitchFamily="34" typeface="Circe"/>
              <a:ea typeface="+mn-ea"/>
              <a:cs typeface="+mn-cs"/>
            </a:endParaRPr>
          </a:p>
        </p:txBody>
      </p:sp>
      <p:sp>
        <p:nvSpPr>
          <p:cNvPr id="28" name="TextBox 27">
            <a:extLst>
              <a:ext uri="{FF2B5EF4-FFF2-40B4-BE49-F238E27FC236}">
                <a16:creationId xmlns:a16="http://schemas.microsoft.com/office/drawing/2014/main" id="{51B48F3E-9C2E-4E39-CC9E-0EB55B486ED9}"/>
              </a:ext>
            </a:extLst>
          </p:cNvPr>
          <p:cNvSpPr txBox="1"/>
          <p:nvPr/>
        </p:nvSpPr>
        <p:spPr>
          <a:xfrm>
            <a:off x="1" y="2498290"/>
            <a:ext cx="12191999" cy="1200329"/>
          </a:xfrm>
          <a:prstGeom prst="rect">
            <a:avLst/>
          </a:prstGeom>
          <a:noFill/>
        </p:spPr>
        <p:txBody>
          <a:bodyPr numCol="1" rtlCol="0" wrap="square">
            <a:spAutoFit/>
          </a:bodyPr>
          <a:lstStyle/>
          <a:p>
            <a:pPr algn="ctr"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7200" u="none">
                <a:ln>
                  <a:noFill/>
                </a:ln>
                <a:solidFill>
                  <a:prstClr val="white"/>
                </a:solidFill>
                <a:effectLst/>
                <a:uLnTx/>
                <a:uFillTx/>
                <a:latin charset="0" panose="020B0602020203020203" pitchFamily="34" typeface="Circe Bold"/>
                <a:ea charset="0" panose="020B0306030504020204" pitchFamily="34" typeface="Open Sans Light"/>
                <a:cs charset="0" panose="020B0306030504020204" pitchFamily="34" typeface="Open Sans Light"/>
              </a:rPr>
              <a:t>CORE CURRICULUM</a:t>
            </a:r>
            <a:endParaRPr b="0" baseline="0" cap="none" dirty="0" i="0" kern="1200" kumimoji="0" lang="en-US" noProof="0" normalizeH="0" spc="0" strike="noStrike" sz="7200" u="none">
              <a:ln>
                <a:noFill/>
              </a:ln>
              <a:solidFill>
                <a:srgbClr val="FFCE2C"/>
              </a:solidFill>
              <a:effectLst/>
              <a:uLnTx/>
              <a:uFillTx/>
              <a:latin charset="0" panose="020B0602020203020203" pitchFamily="34" typeface="Circe Bold"/>
              <a:ea charset="0" panose="020B0306030504020204" pitchFamily="34" typeface="Open Sans Light"/>
              <a:cs charset="0" panose="020B0306030504020204" pitchFamily="34" typeface="Open Sans Light"/>
            </a:endParaRPr>
          </a:p>
        </p:txBody>
      </p:sp>
      <p:sp>
        <p:nvSpPr>
          <p:cNvPr id="29" name="Rectangle 28">
            <a:extLst>
              <a:ext uri="{FF2B5EF4-FFF2-40B4-BE49-F238E27FC236}">
                <a16:creationId xmlns:a16="http://schemas.microsoft.com/office/drawing/2014/main" id="{F30632B4-8CBB-483A-DB74-DA3A9F9D8020}"/>
              </a:ext>
            </a:extLst>
          </p:cNvPr>
          <p:cNvSpPr/>
          <p:nvPr/>
        </p:nvSpPr>
        <p:spPr>
          <a:xfrm>
            <a:off x="1539551" y="2327564"/>
            <a:ext cx="9097347" cy="1366217"/>
          </a:xfrm>
          <a:prstGeom prst="rect">
            <a:avLst/>
          </a:prstGeom>
          <a:noFill/>
          <a:ln w="28575">
            <a:solidFill>
              <a:srgbClr val="FFCE2C"/>
            </a:solid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dirty="0"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sp>
        <p:nvSpPr>
          <p:cNvPr id="30" name="TextBox 29">
            <a:extLst>
              <a:ext uri="{FF2B5EF4-FFF2-40B4-BE49-F238E27FC236}">
                <a16:creationId xmlns:a16="http://schemas.microsoft.com/office/drawing/2014/main" id="{C341639B-0BD7-96A2-A4B8-A9CD70BADC52}"/>
              </a:ext>
            </a:extLst>
          </p:cNvPr>
          <p:cNvSpPr txBox="1"/>
          <p:nvPr/>
        </p:nvSpPr>
        <p:spPr>
          <a:xfrm>
            <a:off x="1539552" y="3749656"/>
            <a:ext cx="9097346" cy="769441"/>
          </a:xfrm>
          <a:prstGeom prst="rect">
            <a:avLst/>
          </a:prstGeom>
          <a:noFill/>
        </p:spPr>
        <p:txBody>
          <a:bodyPr numCol="1" wrap="square">
            <a:spAutoFit/>
          </a:bodyPr>
          <a:lstStyle/>
          <a:p>
            <a:pPr algn="ctr"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2200" u="none">
                <a:ln>
                  <a:noFill/>
                </a:ln>
                <a:solidFill>
                  <a:srgbClr val="F9E21B"/>
                </a:solidFill>
                <a:effectLst/>
                <a:uLnTx/>
                <a:uFillTx/>
                <a:latin charset="0" panose="020B0402020203020203" pitchFamily="34" typeface="Circe Light"/>
                <a:ea charset="0" panose="020B0306030504020204" pitchFamily="34" typeface="Open Sans Light"/>
                <a:cs charset="0" panose="020B0306030504020204" pitchFamily="34" typeface="Open Sans Light"/>
              </a:rPr>
              <a:t>TOPS OPPORTUNITY, PERFORMANCE, HONORS, AND EXCELLENCE FOR GRADUATES OF 2027</a:t>
            </a:r>
            <a:endParaRPr b="0" baseline="0" cap="none" dirty="0" i="0" kern="1200" kumimoji="0" lang="en-US" noProof="0" normalizeH="0" spc="0" strike="noStrike" sz="2200" u="none">
              <a:ln>
                <a:noFill/>
              </a:ln>
              <a:solidFill>
                <a:srgbClr val="F9E21B"/>
              </a:solidFill>
              <a:effectLst/>
              <a:uLnTx/>
              <a:uFillTx/>
              <a:latin panose="020F0502020204030204" typeface="Calibri"/>
              <a:ea typeface="+mn-ea"/>
              <a:cs typeface="+mn-cs"/>
            </a:endParaRPr>
          </a:p>
        </p:txBody>
      </p:sp>
    </p:spTree>
    <p:extLst>
      <p:ext uri="{BB962C8B-B14F-4D97-AF65-F5344CB8AC3E}">
        <p14:creationId xmlns:p14="http://schemas.microsoft.com/office/powerpoint/2010/main" val="2225222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descr="Galvez Building &amp; Capitol Complex Conference Center | KPS Group" id="11" name="Picture 4">
            <a:extLst>
              <a:ext uri="{FF2B5EF4-FFF2-40B4-BE49-F238E27FC236}">
                <a16:creationId xmlns:a16="http://schemas.microsoft.com/office/drawing/2014/main" id="{08FE5623-700E-1C99-F563-A4E7542BF138}"/>
              </a:ext>
            </a:extLst>
          </p:cNvPr>
          <p:cNvPicPr>
            <a:picLocks noChangeArrowheads="1" noChangeAspect="1"/>
          </p:cNvPicPr>
          <p:nvPr/>
        </p:nvPicPr>
        <p:blipFill>
          <a:blip cstate="email" r:embed="rId2">
            <a:extLst>
              <a:ext uri="{28A0092B-C50C-407E-A947-70E740481C1C}">
                <a14:useLocalDpi xmlns:a14="http://schemas.microsoft.com/office/drawing/2010/main"/>
              </a:ext>
            </a:extLst>
          </a:blip>
          <a:srcRect/>
          <a:stretch>
            <a:fillRect/>
          </a:stretch>
        </p:blipFill>
        <p:spPr>
          <a:xfrm>
            <a:off x="0" y="-5923"/>
            <a:ext cx="5002170" cy="618117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3BC5A74-9629-FDB2-F8A3-44136E1ECBF8}"/>
              </a:ext>
            </a:extLst>
          </p:cNvPr>
          <p:cNvSpPr txBox="1"/>
          <p:nvPr/>
        </p:nvSpPr>
        <p:spPr>
          <a:xfrm>
            <a:off x="5245116" y="1493490"/>
            <a:ext cx="6630654" cy="2031325"/>
          </a:xfrm>
          <a:prstGeom prst="rect">
            <a:avLst/>
          </a:prstGeom>
          <a:noFill/>
        </p:spPr>
        <p:txBody>
          <a:bodyPr numCol="1" rtlCol="0" wrap="square">
            <a:spAutoFit/>
          </a:bodyPr>
          <a:lstStyle/>
          <a:p>
            <a:pPr algn="l"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1800" u="none">
                <a:ln>
                  <a:noFill/>
                </a:ln>
                <a:solidFill>
                  <a:srgbClr val="0F4D8F"/>
                </a:solidFill>
                <a:effectLst/>
                <a:uLnTx/>
                <a:uFillTx/>
                <a:latin charset="77" panose="020B0402020203020203" pitchFamily="34" typeface="Circe Light"/>
                <a:ea typeface="+mn-ea"/>
                <a:cs typeface="+mn-cs"/>
              </a:rPr>
              <a:t>The Louisiana Office of Student Financial Assistance (LOSFA) is </a:t>
            </a:r>
            <a:r>
              <a:rPr b="0" baseline="0" cap="none" dirty="0" i="0" kern="1200" kumimoji="0" lang="en-US" noProof="0" normalizeH="0" spc="0" strike="noStrike" sz="1800" u="none">
                <a:ln>
                  <a:noFill/>
                </a:ln>
                <a:solidFill>
                  <a:srgbClr val="0F4D8F"/>
                </a:solidFill>
                <a:effectLst/>
                <a:uLnTx/>
                <a:uFillTx/>
                <a:latin charset="0" panose="020B0602020203020203" pitchFamily="34" typeface="Circe Bold"/>
                <a:ea typeface="+mn-ea"/>
                <a:cs typeface="+mn-cs"/>
              </a:rPr>
              <a:t>a Program of the </a:t>
            </a:r>
            <a:r>
              <a:rPr b="1" baseline="0" cap="none" dirty="0" i="0" kern="1200" kumimoji="0" lang="en-US" noProof="0" normalizeH="0" spc="0" strike="noStrike" sz="1800" u="none">
                <a:ln>
                  <a:noFill/>
                </a:ln>
                <a:solidFill>
                  <a:srgbClr val="0F4D8F"/>
                </a:solidFill>
                <a:effectLst/>
                <a:uLnTx/>
                <a:uFillTx/>
                <a:latin charset="0" panose="020B0602020203020203" pitchFamily="34" typeface="Circe Bold"/>
                <a:ea typeface="+mn-ea"/>
                <a:cs typeface="+mn-cs"/>
              </a:rPr>
              <a:t>Louisiana Board of Regents</a:t>
            </a:r>
            <a:r>
              <a:rPr b="0" baseline="0" cap="none" dirty="0" i="0" kern="1200" kumimoji="0" lang="en-US" noProof="0" normalizeH="0" spc="0" strike="noStrike" sz="1800" u="none">
                <a:ln>
                  <a:noFill/>
                </a:ln>
                <a:solidFill>
                  <a:srgbClr val="0F4D8F"/>
                </a:solidFill>
                <a:effectLst/>
                <a:uLnTx/>
                <a:uFillTx/>
                <a:latin charset="77" panose="020B0402020203020203" pitchFamily="34" typeface="Circe Light"/>
                <a:ea typeface="+mn-ea"/>
                <a:cs typeface="+mn-cs"/>
              </a:rPr>
              <a:t> that strives to be Louisiana’s first choice for college access by promoting, preparing for and providing college access support to any student, any age, anywhere in Louisiana. LOSFA administers the state’s scholarship and grant programs and the state’s Internal Revenue Code Section 529 college savings program. </a:t>
            </a:r>
          </a:p>
        </p:txBody>
      </p:sp>
      <p:pic>
        <p:nvPicPr>
          <p:cNvPr id="13" name="Picture 12">
            <a:extLst>
              <a:ext uri="{FF2B5EF4-FFF2-40B4-BE49-F238E27FC236}">
                <a16:creationId xmlns:a16="http://schemas.microsoft.com/office/drawing/2014/main" id="{B78E7E57-D848-3794-1FB1-571B20A3FDED}"/>
              </a:ext>
            </a:extLst>
          </p:cNvPr>
          <p:cNvPicPr>
            <a:picLocks noChangeAspect="1"/>
          </p:cNvPicPr>
          <p:nvPr/>
        </p:nvPicPr>
        <p:blipFill>
          <a:blip cstate="email" r:embed="rId3">
            <a:extLst>
              <a:ext uri="{28A0092B-C50C-407E-A947-70E740481C1C}">
                <a14:useLocalDpi xmlns:a14="http://schemas.microsoft.com/office/drawing/2010/main"/>
              </a:ext>
            </a:extLst>
          </a:blip>
          <a:stretch>
            <a:fillRect/>
          </a:stretch>
        </p:blipFill>
        <p:spPr>
          <a:xfrm>
            <a:off x="0" y="6175248"/>
            <a:ext cx="12192000" cy="682752"/>
          </a:xfrm>
          <a:prstGeom prst="rect">
            <a:avLst/>
          </a:prstGeom>
        </p:spPr>
      </p:pic>
      <p:sp>
        <p:nvSpPr>
          <p:cNvPr id="14" name="Rectangle 13">
            <a:extLst>
              <a:ext uri="{FF2B5EF4-FFF2-40B4-BE49-F238E27FC236}">
                <a16:creationId xmlns:a16="http://schemas.microsoft.com/office/drawing/2014/main" id="{AA63515F-14F2-5281-DDA5-996DBD077782}"/>
              </a:ext>
            </a:extLst>
          </p:cNvPr>
          <p:cNvSpPr/>
          <p:nvPr/>
        </p:nvSpPr>
        <p:spPr>
          <a:xfrm>
            <a:off x="0" y="-5923"/>
            <a:ext cx="5002169" cy="6181171"/>
          </a:xfrm>
          <a:prstGeom prst="rect">
            <a:avLst/>
          </a:prstGeom>
          <a:solidFill>
            <a:srgbClr val="FFCE2C">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dirty="0"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pic>
        <p:nvPicPr>
          <p:cNvPr descr="Board of Regents &amp; STEM – LaSTEM" id="15" name="Picture 6">
            <a:extLst>
              <a:ext uri="{FF2B5EF4-FFF2-40B4-BE49-F238E27FC236}">
                <a16:creationId xmlns:a16="http://schemas.microsoft.com/office/drawing/2014/main" id="{5524E9FF-7915-7B90-047B-23C6F8E0B7F7}"/>
              </a:ext>
            </a:extLst>
          </p:cNvPr>
          <p:cNvPicPr>
            <a:picLocks noChangeArrowheads="1" noChangeAspect="1"/>
          </p:cNvPicPr>
          <p:nvPr/>
        </p:nvPicPr>
        <p:blipFill>
          <a:blip cstate="email" r:embed="rId4">
            <a:extLst>
              <a:ext uri="{28A0092B-C50C-407E-A947-70E740481C1C}">
                <a14:useLocalDpi xmlns:a14="http://schemas.microsoft.com/office/drawing/2010/main"/>
              </a:ext>
            </a:extLst>
          </a:blip>
          <a:srcRect/>
          <a:stretch>
            <a:fillRect/>
          </a:stretch>
        </p:blipFill>
        <p:spPr>
          <a:xfrm>
            <a:off x="7624892" y="3571590"/>
            <a:ext cx="1808104" cy="236058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DA95279-DBE1-AE75-0711-8DBA6513F73C}"/>
              </a:ext>
            </a:extLst>
          </p:cNvPr>
          <p:cNvSpPr txBox="1"/>
          <p:nvPr/>
        </p:nvSpPr>
        <p:spPr>
          <a:xfrm>
            <a:off x="6859154" y="643345"/>
            <a:ext cx="3339581" cy="646331"/>
          </a:xfrm>
          <a:prstGeom prst="rect">
            <a:avLst/>
          </a:prstGeom>
          <a:noFill/>
        </p:spPr>
        <p:txBody>
          <a:bodyPr numCol="1" wrap="square">
            <a:spAutoFit/>
          </a:bodyPr>
          <a:lstStyle/>
          <a:p>
            <a:pPr algn="ctr"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3600" u="none">
                <a:ln>
                  <a:noFill/>
                </a:ln>
                <a:solidFill>
                  <a:srgbClr val="254992"/>
                </a:solidFill>
                <a:effectLst/>
                <a:uLnTx/>
                <a:uFillTx/>
                <a:latin charset="77" panose="020B0402020203020203" pitchFamily="34" typeface="Circe Light"/>
                <a:ea charset="0" panose="020B0306030504020204" pitchFamily="34" typeface="Open Sans Light"/>
                <a:cs charset="0" panose="020B0306030504020204" pitchFamily="34" typeface="Open Sans Light"/>
              </a:rPr>
              <a:t>ABOUT</a:t>
            </a:r>
            <a:r>
              <a:rPr b="0" baseline="0" cap="none" dirty="0" i="0" kern="1200" kumimoji="0" lang="en-US" noProof="0" normalizeH="0" spc="0" strike="noStrike" sz="3600" u="none">
                <a:ln>
                  <a:noFill/>
                </a:ln>
                <a:solidFill>
                  <a:srgbClr val="2F5591"/>
                </a:solidFill>
                <a:effectLst/>
                <a:uLnTx/>
                <a:uFillTx/>
                <a:latin charset="77" panose="020B0402020203020203" pitchFamily="34" typeface="Circe Light"/>
                <a:ea charset="0" panose="020B0306030504020204" pitchFamily="34" typeface="Open Sans Light"/>
                <a:cs charset="0" panose="020B0306030504020204" pitchFamily="34" typeface="Open Sans Light"/>
              </a:rPr>
              <a:t> </a:t>
            </a:r>
            <a:r>
              <a:rPr b="1" baseline="0" cap="none" dirty="0" i="0" kern="1200" kumimoji="0" lang="en-US" noProof="0" normalizeH="0" spc="0" strike="noStrike" sz="3600" u="none">
                <a:ln>
                  <a:noFill/>
                </a:ln>
                <a:solidFill>
                  <a:srgbClr val="FFCE2C"/>
                </a:solidFill>
                <a:effectLst/>
                <a:uLnTx/>
                <a:uFillTx/>
                <a:latin charset="0" panose="020B0602020203020203" pitchFamily="34" typeface="Circe Bold"/>
                <a:ea charset="0" panose="020B0306030504020204" pitchFamily="34" typeface="Open Sans Extrabold"/>
                <a:cs charset="0" panose="020B0306030504020204" pitchFamily="34" typeface="Open Sans Extrabold"/>
              </a:rPr>
              <a:t>LOSFA </a:t>
            </a:r>
            <a:endParaRPr b="0" baseline="0" cap="none" dirty="0" i="0" kern="1200" kumimoji="0" lang="en-US" noProof="0" normalizeH="0" spc="0" strike="noStrike" sz="3600" u="none">
              <a:ln>
                <a:noFill/>
              </a:ln>
              <a:solidFill>
                <a:srgbClr val="FFCE2C"/>
              </a:solidFill>
              <a:effectLst/>
              <a:uLnTx/>
              <a:uFillTx/>
              <a:latin charset="0" panose="020B0306030504020204" pitchFamily="34" typeface="Open Sans Light"/>
              <a:ea charset="0" panose="020B0306030504020204" pitchFamily="34" typeface="Open Sans Light"/>
              <a:cs charset="0" panose="020B0306030504020204" pitchFamily="34" typeface="Open Sans Light"/>
            </a:endParaRPr>
          </a:p>
        </p:txBody>
      </p:sp>
      <p:pic>
        <p:nvPicPr>
          <p:cNvPr id="17" name="Picture 8">
            <a:extLst>
              <a:ext uri="{FF2B5EF4-FFF2-40B4-BE49-F238E27FC236}">
                <a16:creationId xmlns:a16="http://schemas.microsoft.com/office/drawing/2014/main" id="{23071DC3-DEF1-25D7-082C-3C6D24E1EAC9}"/>
              </a:ext>
            </a:extLst>
          </p:cNvPr>
          <p:cNvPicPr>
            <a:picLocks noChangeArrowheads="1" noChangeAspect="1"/>
          </p:cNvPicPr>
          <p:nvPr/>
        </p:nvPicPr>
        <p:blipFill rotWithShape="1">
          <a:blip cstate="email" r:embed="rId5">
            <a:extLst>
              <a:ext uri="{28A0092B-C50C-407E-A947-70E740481C1C}">
                <a14:useLocalDpi xmlns:a14="http://schemas.microsoft.com/office/drawing/2010/main"/>
              </a:ext>
            </a:extLst>
          </a:blip>
          <a:srcRect b="6138" l="6996" r="6996" t="5562"/>
          <a:stretch/>
        </p:blipFill>
        <p:spPr>
          <a:xfrm>
            <a:off x="-8779" y="399760"/>
            <a:ext cx="5002170" cy="513552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82899CD6-8756-C138-8909-FA337E792984}"/>
              </a:ext>
            </a:extLst>
          </p:cNvPr>
          <p:cNvSpPr/>
          <p:nvPr/>
        </p:nvSpPr>
        <p:spPr>
          <a:xfrm>
            <a:off x="6705460" y="571745"/>
            <a:ext cx="3646968" cy="682752"/>
          </a:xfrm>
          <a:prstGeom prst="rect">
            <a:avLst/>
          </a:prstGeom>
          <a:noFill/>
          <a:ln w="28575">
            <a:solidFill>
              <a:srgbClr val="254992"/>
            </a:solid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sp>
        <p:nvSpPr>
          <p:cNvPr id="19" name="Slide Number Placeholder 1">
            <a:extLst>
              <a:ext uri="{FF2B5EF4-FFF2-40B4-BE49-F238E27FC236}">
                <a16:creationId xmlns:a16="http://schemas.microsoft.com/office/drawing/2014/main" id="{F4A59152-FBC2-70FD-55A0-7CC372777D3E}"/>
              </a:ext>
            </a:extLst>
          </p:cNvPr>
          <p:cNvSpPr>
            <a:spLocks noGrp="1"/>
          </p:cNvSpPr>
          <p:nvPr>
            <p:ph idx="12" sz="quarter" type="sldNum"/>
          </p:nvPr>
        </p:nvSpPr>
        <p:spPr>
          <a:xfrm>
            <a:off x="9273435" y="6447155"/>
            <a:ext cx="2743200" cy="365125"/>
          </a:xfrm>
        </p:spPr>
        <p:txBody>
          <a:bodyPr numCol="1"/>
          <a:lstStyle/>
          <a:p>
            <a:pPr algn="r" defTabSz="914400" eaLnBrk="1" hangingPunct="1" indent="0" latinLnBrk="0" lvl="0" marL="0" marR="0" rtl="0">
              <a:lnSpc>
                <a:spcPct val="100000"/>
              </a:lnSpc>
              <a:spcBef>
                <a:spcPts val="0"/>
              </a:spcBef>
              <a:spcAft>
                <a:spcPts val="0"/>
              </a:spcAft>
              <a:buClrTx/>
              <a:buSzTx/>
              <a:buFontTx/>
              <a:buNone/>
              <a:tabLst/>
              <a:defRPr/>
            </a:pPr>
            <a:fld id="{D88C9D7A-CE64-B040-B9A2-1C7FA4025703}" type="slidenum">
              <a:rPr b="0" baseline="0" cap="none" i="0" kern="1200" kumimoji="0" lang="en-US" noProof="0" normalizeH="0" smtClean="0" spc="0" strike="noStrike" sz="1200" u="none">
                <a:ln>
                  <a:noFill/>
                </a:ln>
                <a:solidFill>
                  <a:srgbClr val="254992"/>
                </a:solidFill>
                <a:effectLst/>
                <a:uLnTx/>
                <a:uFillTx/>
                <a:latin charset="77" panose="020B0502020203020203" pitchFamily="34" typeface="Circe"/>
                <a:ea typeface="+mn-ea"/>
                <a:cs typeface="+mn-cs"/>
              </a:rPr>
              <a:pPr algn="r" defTabSz="914400" eaLnBrk="1" hangingPunct="1" indent="0" latinLnBrk="0" lvl="0" marL="0" marR="0" rtl="0">
                <a:lnSpc>
                  <a:spcPct val="100000"/>
                </a:lnSpc>
                <a:spcBef>
                  <a:spcPts val="0"/>
                </a:spcBef>
                <a:spcAft>
                  <a:spcPts val="0"/>
                </a:spcAft>
                <a:buClrTx/>
                <a:buSzTx/>
                <a:buFontTx/>
                <a:buNone/>
                <a:tabLst/>
                <a:defRPr/>
              </a:pPr>
              <a:t>3</a:t>
            </a:fld>
            <a:endParaRPr b="0" baseline="0" cap="none" dirty="0" i="0" kern="1200" kumimoji="0" lang="en-US" noProof="0" normalizeH="0" spc="0" strike="noStrike" sz="1200" u="none">
              <a:ln>
                <a:noFill/>
              </a:ln>
              <a:solidFill>
                <a:srgbClr val="254992"/>
              </a:solidFill>
              <a:effectLst/>
              <a:uLnTx/>
              <a:uFillTx/>
              <a:latin charset="77" panose="020B0502020203020203" pitchFamily="34" typeface="Circe"/>
              <a:ea typeface="+mn-ea"/>
              <a:cs typeface="+mn-cs"/>
            </a:endParaRPr>
          </a:p>
        </p:txBody>
      </p:sp>
    </p:spTree>
    <p:extLst>
      <p:ext uri="{BB962C8B-B14F-4D97-AF65-F5344CB8AC3E}">
        <p14:creationId xmlns:p14="http://schemas.microsoft.com/office/powerpoint/2010/main" val="23197923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02665535-50BF-FAD0-7E2F-01B862371C25}"/>
              </a:ext>
            </a:extLst>
          </p:cNvPr>
          <p:cNvPicPr>
            <a:picLocks noChangeArrowheads="1" noChangeAspect="1"/>
          </p:cNvPicPr>
          <p:nvPr/>
        </p:nvPicPr>
        <p:blipFill>
          <a:blip cstate="email" r:embed="rId2">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idx="12" sz="quarter" type="sldNum"/>
          </p:nvPr>
        </p:nvSpPr>
        <p:spPr>
          <a:xfrm>
            <a:off x="9273435" y="6447155"/>
            <a:ext cx="2743200" cy="365125"/>
          </a:xfrm>
        </p:spPr>
        <p:txBody>
          <a:bodyPr numCol="1"/>
          <a:lstStyle/>
          <a:p>
            <a:pPr algn="r" defTabSz="914400" eaLnBrk="1" hangingPunct="1" indent="0" latinLnBrk="0" lvl="0" marL="0" marR="0" rtl="0">
              <a:lnSpc>
                <a:spcPct val="100000"/>
              </a:lnSpc>
              <a:spcBef>
                <a:spcPts val="0"/>
              </a:spcBef>
              <a:spcAft>
                <a:spcPts val="0"/>
              </a:spcAft>
              <a:buClrTx/>
              <a:buSzTx/>
              <a:buFontTx/>
              <a:buNone/>
              <a:tabLst/>
              <a:defRPr/>
            </a:pPr>
            <a:fld id="{D88C9D7A-CE64-B040-B9A2-1C7FA4025703}" type="slidenum">
              <a:rPr b="0" baseline="0" cap="none" i="0" kern="1200" kumimoji="0" lang="en-US" noProof="0" normalizeH="0" smtClean="0" spc="0" strike="noStrike" sz="1200" u="none">
                <a:ln>
                  <a:noFill/>
                </a:ln>
                <a:solidFill>
                  <a:srgbClr val="254992"/>
                </a:solidFill>
                <a:effectLst/>
                <a:uLnTx/>
                <a:uFillTx/>
                <a:latin charset="77" panose="020B0502020203020203" pitchFamily="34" typeface="Circe"/>
                <a:ea typeface="+mn-ea"/>
                <a:cs typeface="+mn-cs"/>
              </a:rPr>
              <a:pPr algn="r" defTabSz="914400" eaLnBrk="1" hangingPunct="1" indent="0" latinLnBrk="0" lvl="0" marL="0" marR="0" rtl="0">
                <a:lnSpc>
                  <a:spcPct val="100000"/>
                </a:lnSpc>
                <a:spcBef>
                  <a:spcPts val="0"/>
                </a:spcBef>
                <a:spcAft>
                  <a:spcPts val="0"/>
                </a:spcAft>
                <a:buClrTx/>
                <a:buSzTx/>
                <a:buFontTx/>
                <a:buNone/>
                <a:tabLst/>
                <a:defRPr/>
              </a:pPr>
              <a:t>30</a:t>
            </a:fld>
            <a:endParaRPr b="0" baseline="0" cap="none" dirty="0" i="0" kern="1200" kumimoji="0" lang="en-US" noProof="0" normalizeH="0" spc="0" strike="noStrike" sz="1200" u="none">
              <a:ln>
                <a:noFill/>
              </a:ln>
              <a:solidFill>
                <a:srgbClr val="254992"/>
              </a:solidFill>
              <a:effectLst/>
              <a:uLnTx/>
              <a:uFillTx/>
              <a:latin charset="77" panose="020B0502020203020203" pitchFamily="34" typeface="Circe"/>
              <a:ea typeface="+mn-ea"/>
              <a:cs typeface="+mn-cs"/>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dirty="0"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graphicFrame>
        <p:nvGraphicFramePr>
          <p:cNvPr id="7" name="Content Placeholder 4">
            <a:extLst>
              <a:ext uri="{FF2B5EF4-FFF2-40B4-BE49-F238E27FC236}">
                <a16:creationId xmlns:a16="http://schemas.microsoft.com/office/drawing/2014/main" id="{5333244B-FDFC-D8A4-3FBB-D701D79F1BAA}"/>
              </a:ext>
            </a:extLst>
          </p:cNvPr>
          <p:cNvGraphicFramePr>
            <a:graphicFrameLocks noGrp="1"/>
          </p:cNvGraphicFramePr>
          <p:nvPr>
            <p:ph idx="1"/>
          </p:nvPr>
        </p:nvGraphicFramePr>
        <p:xfrm>
          <a:off x="912844" y="2203715"/>
          <a:ext cx="10515600" cy="3642360"/>
        </p:xfrm>
        <a:graphic>
          <a:graphicData uri="http://schemas.openxmlformats.org/drawingml/2006/table">
            <a:tbl>
              <a:tblPr bandRow="1" firstRow="1">
                <a:tableStyleId>{5C22544A-7EE6-4342-B048-85BDC9FD1C3A}</a:tableStyleId>
              </a:tblPr>
              <a:tblGrid>
                <a:gridCol w="5257800">
                  <a:extLst>
                    <a:ext uri="{9D8B030D-6E8A-4147-A177-3AD203B41FA5}">
                      <a16:colId xmlns:a16="http://schemas.microsoft.com/office/drawing/2014/main" val="20000"/>
                    </a:ext>
                  </a:extLst>
                </a:gridCol>
                <a:gridCol w="5257800">
                  <a:extLst>
                    <a:ext uri="{9D8B030D-6E8A-4147-A177-3AD203B41FA5}">
                      <a16:colId xmlns:a16="http://schemas.microsoft.com/office/drawing/2014/main" val="20001"/>
                    </a:ext>
                  </a:extLst>
                </a:gridCol>
              </a:tblGrid>
              <a:tr h="457200">
                <a:tc>
                  <a:txBody>
                    <a:bodyPr numCol="1"/>
                    <a:lstStyle/>
                    <a:p>
                      <a:r>
                        <a:rPr b="0" dirty="0" lang="en-US" sz="2200">
                          <a:latin charset="0" panose="020B0602020203020203" pitchFamily="34" typeface="Circe Bold"/>
                        </a:rPr>
                        <a:t>ENGLISH =</a:t>
                      </a:r>
                      <a:r>
                        <a:rPr b="0" baseline="0" dirty="0" lang="en-US" sz="2200">
                          <a:latin charset="0" panose="020B0602020203020203" pitchFamily="34" typeface="Circe Bold"/>
                        </a:rPr>
                        <a:t> 4 UNITS</a:t>
                      </a:r>
                      <a:endParaRPr b="0" dirty="0" lang="en-US" sz="2200">
                        <a:latin charset="0" panose="020B0602020203020203" pitchFamily="34" typeface="Circe Bold"/>
                      </a:endParaRPr>
                    </a:p>
                  </a:txBody>
                  <a:tcPr marL="114716" marR="114716">
                    <a:solidFill>
                      <a:srgbClr val="2F5591"/>
                    </a:solidFill>
                  </a:tcPr>
                </a:tc>
                <a:tc>
                  <a:txBody>
                    <a:bodyPr numCol="1"/>
                    <a:lstStyle/>
                    <a:p>
                      <a:r>
                        <a:rPr b="0" dirty="0" lang="en-US" sz="2200">
                          <a:latin charset="0" panose="020B0602020203020203" pitchFamily="34" typeface="Circe Bold"/>
                        </a:rPr>
                        <a:t>COURSES</a:t>
                      </a:r>
                    </a:p>
                  </a:txBody>
                  <a:tcPr marL="114716" marR="114716">
                    <a:solidFill>
                      <a:srgbClr val="2F5591"/>
                    </a:solidFill>
                  </a:tcPr>
                </a:tc>
                <a:extLst>
                  <a:ext uri="{0D108BD9-81ED-4DB2-BD59-A6C34878D82A}">
                    <a16:rowId xmlns:a16="http://schemas.microsoft.com/office/drawing/2014/main" val="10000"/>
                  </a:ext>
                </a:extLst>
              </a:tr>
              <a:tr h="533400">
                <a:tc>
                  <a:txBody>
                    <a:bodyPr numCol="1"/>
                    <a:lstStyle/>
                    <a:p>
                      <a:r>
                        <a:rPr dirty="0" lang="en-US" sz="2200">
                          <a:latin charset="0" panose="020B0402020203020203" pitchFamily="34" typeface="Circe Light"/>
                        </a:rPr>
                        <a:t>1 Unit</a:t>
                      </a:r>
                    </a:p>
                  </a:txBody>
                  <a:tcPr marL="114716" marR="114716"/>
                </a:tc>
                <a:tc>
                  <a:txBody>
                    <a:bodyPr numCol="1"/>
                    <a:lstStyle/>
                    <a:p>
                      <a:r>
                        <a:rPr dirty="0" lang="en-US" sz="2200">
                          <a:latin charset="0" panose="020B0402020203020203" pitchFamily="34" typeface="Circe Light"/>
                        </a:rPr>
                        <a:t>English</a:t>
                      </a:r>
                      <a:r>
                        <a:rPr baseline="0" dirty="0" lang="en-US" sz="2200">
                          <a:latin charset="0" panose="020B0402020203020203" pitchFamily="34" typeface="Circe Light"/>
                        </a:rPr>
                        <a:t> I</a:t>
                      </a:r>
                      <a:endParaRPr dirty="0" lang="en-US" sz="2200">
                        <a:latin charset="0" panose="020B0402020203020203" pitchFamily="34" typeface="Circe Light"/>
                      </a:endParaRPr>
                    </a:p>
                  </a:txBody>
                  <a:tcPr marL="114716" marR="114716"/>
                </a:tc>
                <a:extLst>
                  <a:ext uri="{0D108BD9-81ED-4DB2-BD59-A6C34878D82A}">
                    <a16:rowId xmlns:a16="http://schemas.microsoft.com/office/drawing/2014/main" val="10001"/>
                  </a:ext>
                </a:extLst>
              </a:tr>
              <a:tr h="457200">
                <a:tc>
                  <a:txBody>
                    <a:bodyPr numCol="1"/>
                    <a:lstStyle/>
                    <a:p>
                      <a:r>
                        <a:rPr dirty="0" lang="en-US" sz="2200">
                          <a:latin charset="0" panose="020B0402020203020203" pitchFamily="34" typeface="Circe Light"/>
                        </a:rPr>
                        <a:t>1 Unit</a:t>
                      </a:r>
                    </a:p>
                  </a:txBody>
                  <a:tcPr marL="114716" marR="114716"/>
                </a:tc>
                <a:tc>
                  <a:txBody>
                    <a:bodyPr numCol="1"/>
                    <a:lstStyle/>
                    <a:p>
                      <a:r>
                        <a:rPr dirty="0" lang="en-US" sz="2200">
                          <a:latin charset="0" panose="020B0402020203020203" pitchFamily="34" typeface="Circe Light"/>
                        </a:rPr>
                        <a:t>English II</a:t>
                      </a:r>
                    </a:p>
                  </a:txBody>
                  <a:tcPr marL="114716" marR="114716"/>
                </a:tc>
                <a:extLst>
                  <a:ext uri="{0D108BD9-81ED-4DB2-BD59-A6C34878D82A}">
                    <a16:rowId xmlns:a16="http://schemas.microsoft.com/office/drawing/2014/main" val="10002"/>
                  </a:ext>
                </a:extLst>
              </a:tr>
              <a:tr h="792480">
                <a:tc>
                  <a:txBody>
                    <a:bodyPr numCol="1"/>
                    <a:lstStyle/>
                    <a:p>
                      <a:r>
                        <a:rPr dirty="0" lang="en-US" sz="2200">
                          <a:latin charset="0" panose="020B0402020203020203" pitchFamily="34" typeface="Circe Light"/>
                        </a:rPr>
                        <a:t>1 Unit from</a:t>
                      </a:r>
                      <a:r>
                        <a:rPr baseline="0" dirty="0" lang="en-US" sz="2200">
                          <a:latin charset="0" panose="020B0402020203020203" pitchFamily="34" typeface="Circe Light"/>
                        </a:rPr>
                        <a:t> the following:</a:t>
                      </a:r>
                      <a:endParaRPr dirty="0" lang="en-US" sz="2200">
                        <a:latin charset="0" panose="020B0402020203020203" pitchFamily="34" typeface="Circe Light"/>
                      </a:endParaRPr>
                    </a:p>
                  </a:txBody>
                  <a:tcPr marL="114716" marR="114716"/>
                </a:tc>
                <a:tc>
                  <a:txBody>
                    <a:bodyPr numCol="1"/>
                    <a:lstStyle/>
                    <a:p>
                      <a:r>
                        <a:rPr dirty="0" kern="1200" lang="en-US" sz="2200">
                          <a:solidFill>
                            <a:schemeClr val="dk1"/>
                          </a:solidFill>
                          <a:effectLst/>
                          <a:latin charset="0" panose="020B0402020203020203" pitchFamily="34" typeface="Circe Light"/>
                          <a:ea typeface="+mn-ea"/>
                          <a:cs typeface="+mn-cs"/>
                        </a:rPr>
                        <a:t>English III, AP English Language Arts and Composition, or IB English III (Language A or Literature and Performance)</a:t>
                      </a:r>
                      <a:endParaRPr dirty="0" lang="en-US" sz="2200">
                        <a:latin charset="0" panose="020B0402020203020203" pitchFamily="34" typeface="Circe Light"/>
                      </a:endParaRPr>
                    </a:p>
                  </a:txBody>
                  <a:tcPr marL="114716" marR="114716"/>
                </a:tc>
                <a:extLst>
                  <a:ext uri="{0D108BD9-81ED-4DB2-BD59-A6C34878D82A}">
                    <a16:rowId xmlns:a16="http://schemas.microsoft.com/office/drawing/2014/main" val="10003"/>
                  </a:ext>
                </a:extLst>
              </a:tr>
              <a:tr h="792480">
                <a:tc>
                  <a:txBody>
                    <a:bodyPr numCol="1"/>
                    <a:lstStyle/>
                    <a:p>
                      <a:pPr algn="l" defTabSz="914400" eaLnBrk="1" hangingPunct="1" indent="0" latinLnBrk="0" marL="0" marR="0" rtl="0">
                        <a:lnSpc>
                          <a:spcPct val="100000"/>
                        </a:lnSpc>
                        <a:spcBef>
                          <a:spcPts val="0"/>
                        </a:spcBef>
                        <a:spcAft>
                          <a:spcPts val="0"/>
                        </a:spcAft>
                        <a:buClrTx/>
                        <a:buSzTx/>
                        <a:buFontTx/>
                        <a:buNone/>
                        <a:tabLst/>
                        <a:defRPr/>
                      </a:pPr>
                      <a:r>
                        <a:rPr dirty="0" lang="en-US" sz="2200">
                          <a:latin charset="0" panose="020B0402020203020203" pitchFamily="34" typeface="Circe Light"/>
                        </a:rPr>
                        <a:t>1 Unit from</a:t>
                      </a:r>
                      <a:r>
                        <a:rPr baseline="0" dirty="0" lang="en-US" sz="2200">
                          <a:latin charset="0" panose="020B0402020203020203" pitchFamily="34" typeface="Circe Light"/>
                        </a:rPr>
                        <a:t> the following:</a:t>
                      </a:r>
                      <a:endParaRPr dirty="0" lang="en-US" sz="2200">
                        <a:latin charset="0" panose="020B0402020203020203" pitchFamily="34" typeface="Circe Light"/>
                      </a:endParaRPr>
                    </a:p>
                    <a:p>
                      <a:endParaRPr dirty="0" lang="en-US" sz="2200">
                        <a:latin charset="0" panose="020B0402020203020203" pitchFamily="34" typeface="Circe Light"/>
                      </a:endParaRPr>
                    </a:p>
                  </a:txBody>
                  <a:tcPr marL="114716" marR="114716"/>
                </a:tc>
                <a:tc>
                  <a:txBody>
                    <a:bodyPr numCol="1"/>
                    <a:lstStyle/>
                    <a:p>
                      <a:r>
                        <a:rPr dirty="0" kern="1200" lang="en-US" sz="2200">
                          <a:solidFill>
                            <a:schemeClr val="dk1"/>
                          </a:solidFill>
                          <a:effectLst/>
                          <a:latin charset="0" panose="020B0402020203020203" pitchFamily="34" typeface="Circe Light"/>
                          <a:ea typeface="+mn-ea"/>
                          <a:cs typeface="+mn-cs"/>
                        </a:rPr>
                        <a:t>English IV, AP English Literature and Composition, or IB English IV (Language A or Literature and Performance)</a:t>
                      </a:r>
                      <a:endParaRPr dirty="0" lang="en-US" sz="2200">
                        <a:latin charset="0" panose="020B0402020203020203" pitchFamily="34" typeface="Circe Light"/>
                      </a:endParaRPr>
                    </a:p>
                  </a:txBody>
                  <a:tcPr marL="114716" marR="114716"/>
                </a:tc>
                <a:extLst>
                  <a:ext uri="{0D108BD9-81ED-4DB2-BD59-A6C34878D82A}">
                    <a16:rowId xmlns:a16="http://schemas.microsoft.com/office/drawing/2014/main" val="10004"/>
                  </a:ext>
                </a:extLst>
              </a:tr>
            </a:tbl>
          </a:graphicData>
        </a:graphic>
      </p:graphicFrame>
      <p:sp>
        <p:nvSpPr>
          <p:cNvPr id="2" name="TextBox 1">
            <a:extLst>
              <a:ext uri="{FF2B5EF4-FFF2-40B4-BE49-F238E27FC236}">
                <a16:creationId xmlns:a16="http://schemas.microsoft.com/office/drawing/2014/main" id="{25CC97D6-EBC9-7431-D3E0-2ED3070E026D}"/>
              </a:ext>
            </a:extLst>
          </p:cNvPr>
          <p:cNvSpPr txBox="1"/>
          <p:nvPr/>
        </p:nvSpPr>
        <p:spPr>
          <a:xfrm>
            <a:off x="912844" y="1637600"/>
            <a:ext cx="10515600" cy="461665"/>
          </a:xfrm>
          <a:prstGeom prst="rect">
            <a:avLst/>
          </a:prstGeom>
          <a:noFill/>
        </p:spPr>
        <p:txBody>
          <a:bodyPr numCol="1" rtlCol="0" wrap="square">
            <a:spAutoFit/>
          </a:bodyPr>
          <a:lstStyle/>
          <a:p>
            <a:pPr algn="l"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2400" u="none">
                <a:ln>
                  <a:noFill/>
                </a:ln>
                <a:solidFill>
                  <a:srgbClr val="2F5591"/>
                </a:solidFill>
                <a:effectLst/>
                <a:uLnTx/>
                <a:uFillTx/>
                <a:latin charset="77" panose="020B0502020203020203" pitchFamily="34" typeface="Circe Bold"/>
                <a:ea charset="0" panose="020B0306030504020204" pitchFamily="34" typeface="Open Sans"/>
                <a:cs charset="0" panose="020B0306030504020204" pitchFamily="34" typeface="Open Sans"/>
              </a:rPr>
              <a:t>For the Graduating Class of 2027</a:t>
            </a:r>
            <a:endParaRPr b="0" baseline="0" cap="none" dirty="0" i="0" kern="1200" kumimoji="0" lang="en-US" noProof="0" normalizeH="0" spc="0" strike="noStrike" sz="1800" u="none">
              <a:ln>
                <a:noFill/>
              </a:ln>
              <a:solidFill>
                <a:srgbClr val="254992"/>
              </a:solidFill>
              <a:effectLst/>
              <a:uLnTx/>
              <a:uFillTx/>
              <a:latin charset="77" panose="020B0402020203020203" pitchFamily="34" typeface="Circe Light"/>
              <a:ea charset="0" panose="020B0306030504020204" pitchFamily="34" typeface="Open Sans Light"/>
              <a:cs charset="0" panose="020B0306030504020204" pitchFamily="34" typeface="Open Sans Light"/>
            </a:endParaRPr>
          </a:p>
        </p:txBody>
      </p:sp>
      <p:sp>
        <p:nvSpPr>
          <p:cNvPr id="3" name="TextBox 2">
            <a:extLst>
              <a:ext uri="{FF2B5EF4-FFF2-40B4-BE49-F238E27FC236}">
                <a16:creationId xmlns:a16="http://schemas.microsoft.com/office/drawing/2014/main" id="{057930F0-3301-5EB8-761B-0211ECD00EDF}"/>
              </a:ext>
            </a:extLst>
          </p:cNvPr>
          <p:cNvSpPr txBox="1"/>
          <p:nvPr/>
        </p:nvSpPr>
        <p:spPr>
          <a:xfrm>
            <a:off x="1" y="198099"/>
            <a:ext cx="12191999" cy="1200329"/>
          </a:xfrm>
          <a:prstGeom prst="rect">
            <a:avLst/>
          </a:prstGeom>
          <a:noFill/>
        </p:spPr>
        <p:txBody>
          <a:bodyPr numCol="1" rtlCol="0" wrap="square">
            <a:spAutoFit/>
          </a:bodyPr>
          <a:lstStyle/>
          <a:p>
            <a:pPr algn="ctr"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3600" u="none">
                <a:ln>
                  <a:noFill/>
                </a:ln>
                <a:solidFill>
                  <a:srgbClr val="2F5591"/>
                </a:solidFill>
                <a:effectLst/>
                <a:uLnTx/>
                <a:uFillTx/>
                <a:latin charset="0" panose="020B0402020203020203" pitchFamily="34" typeface="Circe Light"/>
                <a:ea charset="0" panose="020B0306030504020204" pitchFamily="34" typeface="Open Sans Light"/>
                <a:cs charset="0" panose="020B0306030504020204" pitchFamily="34" typeface="Open Sans Light"/>
              </a:rPr>
              <a:t>TOPS OPPORTUNITY, PERFORMANCE, HONORS, AND EXCELLENCE </a:t>
            </a:r>
            <a:r>
              <a:rPr b="0" baseline="0" cap="none" dirty="0" i="0" kern="1200" kumimoji="0" lang="en-US" noProof="0" normalizeH="0" spc="0" strike="noStrike" sz="3600" u="none">
                <a:ln>
                  <a:noFill/>
                </a:ln>
                <a:solidFill>
                  <a:srgbClr val="2F5591"/>
                </a:solidFill>
                <a:effectLst/>
                <a:uLnTx/>
                <a:uFillTx/>
                <a:latin charset="0" panose="020B0602020203020203" pitchFamily="34" typeface="Circe Bold"/>
                <a:ea charset="0" panose="020B0306030504020204" pitchFamily="34" typeface="Open Sans Light"/>
                <a:cs charset="0" panose="020B0306030504020204" pitchFamily="34" typeface="Open Sans Light"/>
              </a:rPr>
              <a:t>CORE CURRICULUM</a:t>
            </a:r>
            <a:endParaRPr b="0" baseline="0" cap="none" dirty="0" i="0" kern="1200" kumimoji="0" lang="en-US" noProof="0" normalizeH="0" spc="0" strike="noStrike" sz="3600" u="none">
              <a:ln>
                <a:noFill/>
              </a:ln>
              <a:solidFill>
                <a:prstClr val="white"/>
              </a:solidFill>
              <a:effectLst/>
              <a:uLnTx/>
              <a:uFillTx/>
              <a:latin charset="0" panose="020B0602020203020203" pitchFamily="34" typeface="Circe Bold"/>
              <a:ea charset="0" panose="020B0306030504020204" pitchFamily="34" typeface="Open Sans Light"/>
              <a:cs charset="0" panose="020B0306030504020204" pitchFamily="34" typeface="Open Sans Light"/>
            </a:endParaRPr>
          </a:p>
        </p:txBody>
      </p:sp>
    </p:spTree>
    <p:extLst>
      <p:ext uri="{BB962C8B-B14F-4D97-AF65-F5344CB8AC3E}">
        <p14:creationId xmlns:p14="http://schemas.microsoft.com/office/powerpoint/2010/main" val="804951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02665535-50BF-FAD0-7E2F-01B862371C25}"/>
              </a:ext>
            </a:extLst>
          </p:cNvPr>
          <p:cNvPicPr>
            <a:picLocks noChangeArrowheads="1" noChangeAspect="1"/>
          </p:cNvPicPr>
          <p:nvPr/>
        </p:nvPicPr>
        <p:blipFill>
          <a:blip cstate="email" r:embed="rId2">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idx="12" sz="quarter" type="sldNum"/>
          </p:nvPr>
        </p:nvSpPr>
        <p:spPr>
          <a:xfrm>
            <a:off x="9273435" y="6447155"/>
            <a:ext cx="2743200" cy="365125"/>
          </a:xfrm>
        </p:spPr>
        <p:txBody>
          <a:bodyPr numCol="1"/>
          <a:lstStyle/>
          <a:p>
            <a:pPr algn="r" defTabSz="914400" eaLnBrk="1" hangingPunct="1" indent="0" latinLnBrk="0" lvl="0" marL="0" marR="0" rtl="0">
              <a:lnSpc>
                <a:spcPct val="100000"/>
              </a:lnSpc>
              <a:spcBef>
                <a:spcPts val="0"/>
              </a:spcBef>
              <a:spcAft>
                <a:spcPts val="0"/>
              </a:spcAft>
              <a:buClrTx/>
              <a:buSzTx/>
              <a:buFontTx/>
              <a:buNone/>
              <a:tabLst/>
              <a:defRPr/>
            </a:pPr>
            <a:fld id="{D88C9D7A-CE64-B040-B9A2-1C7FA4025703}" type="slidenum">
              <a:rPr b="0" baseline="0" cap="none" i="0" kern="1200" kumimoji="0" lang="en-US" noProof="0" normalizeH="0" smtClean="0" spc="0" strike="noStrike" sz="1200" u="none">
                <a:ln>
                  <a:noFill/>
                </a:ln>
                <a:solidFill>
                  <a:srgbClr val="254992"/>
                </a:solidFill>
                <a:effectLst/>
                <a:uLnTx/>
                <a:uFillTx/>
                <a:latin charset="77" panose="020B0502020203020203" pitchFamily="34" typeface="Circe"/>
                <a:ea typeface="+mn-ea"/>
                <a:cs typeface="+mn-cs"/>
              </a:rPr>
              <a:pPr algn="r" defTabSz="914400" eaLnBrk="1" hangingPunct="1" indent="0" latinLnBrk="0" lvl="0" marL="0" marR="0" rtl="0">
                <a:lnSpc>
                  <a:spcPct val="100000"/>
                </a:lnSpc>
                <a:spcBef>
                  <a:spcPts val="0"/>
                </a:spcBef>
                <a:spcAft>
                  <a:spcPts val="0"/>
                </a:spcAft>
                <a:buClrTx/>
                <a:buSzTx/>
                <a:buFontTx/>
                <a:buNone/>
                <a:tabLst/>
                <a:defRPr/>
              </a:pPr>
              <a:t>31</a:t>
            </a:fld>
            <a:endParaRPr b="0" baseline="0" cap="none" dirty="0" i="0" kern="1200" kumimoji="0" lang="en-US" noProof="0" normalizeH="0" spc="0" strike="noStrike" sz="1200" u="none">
              <a:ln>
                <a:noFill/>
              </a:ln>
              <a:solidFill>
                <a:srgbClr val="254992"/>
              </a:solidFill>
              <a:effectLst/>
              <a:uLnTx/>
              <a:uFillTx/>
              <a:latin charset="77" panose="020B0502020203020203" pitchFamily="34" typeface="Circe"/>
              <a:ea typeface="+mn-ea"/>
              <a:cs typeface="+mn-cs"/>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dirty="0"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graphicFrame>
        <p:nvGraphicFramePr>
          <p:cNvPr id="11" name="Content Placeholder 2">
            <a:extLst>
              <a:ext uri="{FF2B5EF4-FFF2-40B4-BE49-F238E27FC236}">
                <a16:creationId xmlns:a16="http://schemas.microsoft.com/office/drawing/2014/main" id="{A332A018-D964-C019-EF54-7D97458A9B5C}"/>
              </a:ext>
            </a:extLst>
          </p:cNvPr>
          <p:cNvGraphicFramePr>
            <a:graphicFrameLocks noGrp="1"/>
          </p:cNvGraphicFramePr>
          <p:nvPr>
            <p:ph idx="1"/>
          </p:nvPr>
        </p:nvGraphicFramePr>
        <p:xfrm>
          <a:off x="838199" y="1921877"/>
          <a:ext cx="10694438" cy="4069080"/>
        </p:xfrm>
        <a:graphic>
          <a:graphicData uri="http://schemas.openxmlformats.org/drawingml/2006/table">
            <a:tbl>
              <a:tblPr bandRow="1" firstRow="1">
                <a:tableStyleId>{5C22544A-7EE6-4342-B048-85BDC9FD1C3A}</a:tableStyleId>
              </a:tblPr>
              <a:tblGrid>
                <a:gridCol w="2482219">
                  <a:extLst>
                    <a:ext uri="{9D8B030D-6E8A-4147-A177-3AD203B41FA5}">
                      <a16:colId xmlns:a16="http://schemas.microsoft.com/office/drawing/2014/main" val="20000"/>
                    </a:ext>
                  </a:extLst>
                </a:gridCol>
                <a:gridCol w="8212219">
                  <a:extLst>
                    <a:ext uri="{9D8B030D-6E8A-4147-A177-3AD203B41FA5}">
                      <a16:colId xmlns:a16="http://schemas.microsoft.com/office/drawing/2014/main" val="20001"/>
                    </a:ext>
                  </a:extLst>
                </a:gridCol>
              </a:tblGrid>
              <a:tr h="0">
                <a:tc>
                  <a:txBody>
                    <a:bodyPr numCol="1"/>
                    <a:lstStyle/>
                    <a:p>
                      <a:r>
                        <a:rPr b="0" dirty="0" lang="en-US" sz="2200">
                          <a:latin charset="0" panose="020B0602020203020203" pitchFamily="34" typeface="Circe Bold"/>
                        </a:rPr>
                        <a:t>MATH = 4 UNITS</a:t>
                      </a:r>
                    </a:p>
                  </a:txBody>
                  <a:tcPr marL="116840" marR="116840">
                    <a:solidFill>
                      <a:srgbClr val="2F5591"/>
                    </a:solidFill>
                  </a:tcPr>
                </a:tc>
                <a:tc>
                  <a:txBody>
                    <a:bodyPr numCol="1"/>
                    <a:lstStyle/>
                    <a:p>
                      <a:r>
                        <a:rPr b="0" dirty="0" lang="en-US" sz="2200">
                          <a:latin charset="0" panose="020B0602020203020203" pitchFamily="34" typeface="Circe Bold"/>
                        </a:rPr>
                        <a:t>COURSES</a:t>
                      </a:r>
                    </a:p>
                  </a:txBody>
                  <a:tcPr marL="116840" marR="116840">
                    <a:solidFill>
                      <a:srgbClr val="2F5591"/>
                    </a:solidFill>
                  </a:tcPr>
                </a:tc>
                <a:extLst>
                  <a:ext uri="{0D108BD9-81ED-4DB2-BD59-A6C34878D82A}">
                    <a16:rowId xmlns:a16="http://schemas.microsoft.com/office/drawing/2014/main" val="10000"/>
                  </a:ext>
                </a:extLst>
              </a:tr>
              <a:tr h="292323">
                <a:tc>
                  <a:txBody>
                    <a:bodyPr numCol="1"/>
                    <a:lstStyle/>
                    <a:p>
                      <a:r>
                        <a:rPr dirty="0" lang="en-US" sz="1900">
                          <a:latin charset="0" panose="020B0402020203020203" pitchFamily="34" typeface="Circe Light"/>
                        </a:rPr>
                        <a:t>1 Unit</a:t>
                      </a:r>
                    </a:p>
                  </a:txBody>
                  <a:tcPr marL="116840" marR="116840"/>
                </a:tc>
                <a:tc>
                  <a:txBody>
                    <a:bodyPr numCol="1"/>
                    <a:lstStyle/>
                    <a:p>
                      <a:r>
                        <a:rPr dirty="0" kern="1200" lang="en-US" sz="1900">
                          <a:solidFill>
                            <a:schemeClr val="dk1"/>
                          </a:solidFill>
                          <a:effectLst/>
                          <a:latin charset="0" panose="020B0402020203020203" pitchFamily="34" typeface="Circe Light"/>
                          <a:ea typeface="+mn-ea"/>
                          <a:cs typeface="+mn-cs"/>
                        </a:rPr>
                        <a:t>Algebra I</a:t>
                      </a:r>
                      <a:endParaRPr dirty="0" lang="en-US" sz="1900">
                        <a:latin charset="0" panose="020B0402020203020203" pitchFamily="34" typeface="Circe Light"/>
                      </a:endParaRPr>
                    </a:p>
                  </a:txBody>
                  <a:tcPr marL="116840" marR="116840"/>
                </a:tc>
                <a:extLst>
                  <a:ext uri="{0D108BD9-81ED-4DB2-BD59-A6C34878D82A}">
                    <a16:rowId xmlns:a16="http://schemas.microsoft.com/office/drawing/2014/main" val="10001"/>
                  </a:ext>
                </a:extLst>
              </a:tr>
              <a:tr h="307563">
                <a:tc>
                  <a:txBody>
                    <a:bodyPr numCol="1"/>
                    <a:lstStyle/>
                    <a:p>
                      <a:pPr algn="l" defTabSz="914400" eaLnBrk="1" hangingPunct="1" indent="0" latinLnBrk="0" marL="0" marR="0" rtl="0">
                        <a:lnSpc>
                          <a:spcPct val="100000"/>
                        </a:lnSpc>
                        <a:spcBef>
                          <a:spcPts val="0"/>
                        </a:spcBef>
                        <a:spcAft>
                          <a:spcPts val="0"/>
                        </a:spcAft>
                        <a:buClrTx/>
                        <a:buSzTx/>
                        <a:buFontTx/>
                        <a:buNone/>
                        <a:tabLst/>
                        <a:defRPr/>
                      </a:pPr>
                      <a:r>
                        <a:rPr dirty="0" lang="en-US" sz="1900">
                          <a:latin charset="0" panose="020B0402020203020203" pitchFamily="34" typeface="Circe Light"/>
                        </a:rPr>
                        <a:t>1 Unit</a:t>
                      </a:r>
                    </a:p>
                  </a:txBody>
                  <a:tcPr marL="116840" marR="116840"/>
                </a:tc>
                <a:tc>
                  <a:txBody>
                    <a:bodyPr numCol="1"/>
                    <a:lstStyle/>
                    <a:p>
                      <a:r>
                        <a:rPr dirty="0" kern="1200" lang="en-US" sz="1900">
                          <a:solidFill>
                            <a:schemeClr val="dk1"/>
                          </a:solidFill>
                          <a:effectLst/>
                          <a:latin charset="0" panose="020B0402020203020203" pitchFamily="34" typeface="Circe Light"/>
                          <a:ea typeface="+mn-ea"/>
                          <a:cs typeface="+mn-cs"/>
                        </a:rPr>
                        <a:t>Geometry</a:t>
                      </a:r>
                      <a:endParaRPr dirty="0" lang="en-US" sz="1900">
                        <a:latin charset="0" panose="020B0402020203020203" pitchFamily="34" typeface="Circe Light"/>
                      </a:endParaRPr>
                    </a:p>
                  </a:txBody>
                  <a:tcPr marL="116840" marR="116840"/>
                </a:tc>
                <a:extLst>
                  <a:ext uri="{0D108BD9-81ED-4DB2-BD59-A6C34878D82A}">
                    <a16:rowId xmlns:a16="http://schemas.microsoft.com/office/drawing/2014/main" val="10002"/>
                  </a:ext>
                </a:extLst>
              </a:tr>
              <a:tr h="322803">
                <a:tc>
                  <a:txBody>
                    <a:bodyPr numCol="1"/>
                    <a:lstStyle/>
                    <a:p>
                      <a:pPr algn="l" defTabSz="914400" eaLnBrk="1" hangingPunct="1" indent="0" latinLnBrk="0" marL="0" marR="0" rtl="0">
                        <a:lnSpc>
                          <a:spcPct val="100000"/>
                        </a:lnSpc>
                        <a:spcBef>
                          <a:spcPts val="0"/>
                        </a:spcBef>
                        <a:spcAft>
                          <a:spcPts val="0"/>
                        </a:spcAft>
                        <a:buClrTx/>
                        <a:buSzTx/>
                        <a:buFontTx/>
                        <a:buNone/>
                        <a:tabLst/>
                        <a:defRPr/>
                      </a:pPr>
                      <a:r>
                        <a:rPr dirty="0" lang="en-US" sz="1900">
                          <a:latin charset="0" panose="020B0402020203020203" pitchFamily="34" typeface="Circe Light"/>
                        </a:rPr>
                        <a:t>1 Unit</a:t>
                      </a:r>
                    </a:p>
                  </a:txBody>
                  <a:tcPr marL="116840" marR="116840"/>
                </a:tc>
                <a:tc>
                  <a:txBody>
                    <a:bodyPr numCol="1"/>
                    <a:lstStyle/>
                    <a:p>
                      <a:r>
                        <a:rPr dirty="0" kern="1200" lang="en-US" sz="1900">
                          <a:solidFill>
                            <a:schemeClr val="dk1"/>
                          </a:solidFill>
                          <a:effectLst/>
                          <a:latin charset="0" panose="020B0402020203020203" pitchFamily="34" typeface="Circe Light"/>
                          <a:ea typeface="+mn-ea"/>
                          <a:cs typeface="+mn-cs"/>
                        </a:rPr>
                        <a:t>Algebra II</a:t>
                      </a:r>
                      <a:endParaRPr dirty="0" lang="en-US" sz="1900">
                        <a:latin charset="0" panose="020B0402020203020203" pitchFamily="34" typeface="Circe Light"/>
                      </a:endParaRPr>
                    </a:p>
                  </a:txBody>
                  <a:tcPr marL="116840" marR="116840"/>
                </a:tc>
                <a:extLst>
                  <a:ext uri="{0D108BD9-81ED-4DB2-BD59-A6C34878D82A}">
                    <a16:rowId xmlns:a16="http://schemas.microsoft.com/office/drawing/2014/main" val="10003"/>
                  </a:ext>
                </a:extLst>
              </a:tr>
              <a:tr h="871443">
                <a:tc>
                  <a:txBody>
                    <a:bodyPr numCol="1"/>
                    <a:lstStyle/>
                    <a:p>
                      <a:endParaRPr dirty="0" lang="en-US" sz="1900">
                        <a:latin charset="0" panose="020B0402020203020203" pitchFamily="34" typeface="Circe Light"/>
                      </a:endParaRPr>
                    </a:p>
                  </a:txBody>
                  <a:tcPr marL="116840" marR="116840"/>
                </a:tc>
                <a:tc>
                  <a:txBody>
                    <a:bodyPr numCol="1"/>
                    <a:lstStyle/>
                    <a:p>
                      <a:r>
                        <a:rPr dirty="0" kern="1200" lang="en-US" sz="1900">
                          <a:solidFill>
                            <a:schemeClr val="dk1"/>
                          </a:solidFill>
                          <a:effectLst/>
                          <a:latin charset="0" panose="020B0402020203020203" pitchFamily="34" typeface="Circe Light"/>
                          <a:ea typeface="+mn-ea"/>
                          <a:cs typeface="+mn-cs"/>
                        </a:rPr>
                        <a:t>(Integrated Mathematics I, Integrated Mathematics II, and Integrated Mathematics III may be substituted for the Algebra I, Geometry, and Algebra II sequence)</a:t>
                      </a:r>
                      <a:endParaRPr dirty="0" lang="en-US" sz="1900">
                        <a:latin charset="0" panose="020B0402020203020203" pitchFamily="34" typeface="Circe Light"/>
                      </a:endParaRPr>
                    </a:p>
                  </a:txBody>
                  <a:tcPr marL="116840" marR="116840"/>
                </a:tc>
                <a:extLst>
                  <a:ext uri="{0D108BD9-81ED-4DB2-BD59-A6C34878D82A}">
                    <a16:rowId xmlns:a16="http://schemas.microsoft.com/office/drawing/2014/main" val="10004"/>
                  </a:ext>
                </a:extLst>
              </a:tr>
              <a:tr h="1310105">
                <a:tc>
                  <a:txBody>
                    <a:bodyPr numCol="1"/>
                    <a:lstStyle/>
                    <a:p>
                      <a:pPr algn="l" defTabSz="914400" eaLnBrk="1" hangingPunct="1" indent="0" latinLnBrk="0" marL="0" marR="0" rtl="0">
                        <a:lnSpc>
                          <a:spcPct val="100000"/>
                        </a:lnSpc>
                        <a:spcBef>
                          <a:spcPts val="0"/>
                        </a:spcBef>
                        <a:spcAft>
                          <a:spcPts val="0"/>
                        </a:spcAft>
                        <a:buClrTx/>
                        <a:buSzTx/>
                        <a:buFontTx/>
                        <a:buNone/>
                        <a:tabLst/>
                        <a:defRPr/>
                      </a:pPr>
                      <a:r>
                        <a:rPr dirty="0" lang="en-US" sz="1900">
                          <a:latin charset="0" panose="020B0402020203020203" pitchFamily="34" typeface="Circe Light"/>
                        </a:rPr>
                        <a:t>1 Unit from</a:t>
                      </a:r>
                      <a:r>
                        <a:rPr baseline="0" dirty="0" lang="en-US" sz="1900">
                          <a:latin charset="0" panose="020B0402020203020203" pitchFamily="34" typeface="Circe Light"/>
                        </a:rPr>
                        <a:t> the following:</a:t>
                      </a:r>
                      <a:endParaRPr dirty="0" lang="en-US" sz="1900">
                        <a:latin charset="0" panose="020B0402020203020203" pitchFamily="34" typeface="Circe Light"/>
                      </a:endParaRPr>
                    </a:p>
                  </a:txBody>
                  <a:tcPr marL="116840" marR="116840"/>
                </a:tc>
                <a:tc>
                  <a:txBody>
                    <a:bodyPr numCol="1"/>
                    <a:lstStyle/>
                    <a:p>
                      <a:r>
                        <a:rPr dirty="0" kern="1200" lang="en-US" sz="1900">
                          <a:solidFill>
                            <a:schemeClr val="dk1"/>
                          </a:solidFill>
                          <a:effectLst/>
                          <a:latin charset="0" panose="020B0402020203020203" pitchFamily="34" typeface="Circe Light"/>
                          <a:ea typeface="+mn-ea"/>
                          <a:cs typeface="+mn-cs"/>
                        </a:rPr>
                        <a:t>Algebra III; Advanced Math - Functions and Statistics, Advanced Math - Pre-Calculus, Pre-Calculus, or IB Math Methods I (Mathematical Studies SL); Calculus, AP Calculus AB, or IB Math Methods II (Mathematics SL); AP Calculus BC; Probability and Statistics or </a:t>
                      </a:r>
                      <a:r>
                        <a:rPr b="0" dirty="0" kern="1200" lang="en-US" sz="1900">
                          <a:solidFill>
                            <a:schemeClr val="dk1"/>
                          </a:solidFill>
                          <a:effectLst/>
                          <a:latin charset="0" panose="020B0402020203020203" pitchFamily="34" typeface="Circe Light"/>
                          <a:ea typeface="+mn-ea"/>
                          <a:cs typeface="+mn-cs"/>
                        </a:rPr>
                        <a:t>Statistical Reasoning </a:t>
                      </a:r>
                      <a:r>
                        <a:rPr dirty="0" kern="1200" lang="en-US" sz="1900">
                          <a:solidFill>
                            <a:schemeClr val="dk1"/>
                          </a:solidFill>
                          <a:effectLst/>
                          <a:latin charset="0" panose="020B0402020203020203" pitchFamily="34" typeface="Circe Light"/>
                          <a:ea typeface="+mn-ea"/>
                          <a:cs typeface="+mn-cs"/>
                        </a:rPr>
                        <a:t>or AP Statistics; IB Further Mathematics HL; IB Mathematics HL; </a:t>
                      </a:r>
                      <a:r>
                        <a:rPr b="0" dirty="0" kern="1200" lang="en-US" sz="1900">
                          <a:solidFill>
                            <a:schemeClr val="dk1"/>
                          </a:solidFill>
                          <a:effectLst/>
                          <a:latin charset="0" panose="020B0602020203020203" pitchFamily="34" typeface="Circe Bold"/>
                          <a:ea typeface="+mn-ea"/>
                          <a:cs typeface="+mn-cs"/>
                        </a:rPr>
                        <a:t>AP Computer</a:t>
                      </a:r>
                      <a:r>
                        <a:rPr b="0" baseline="0" dirty="0" kern="1200" lang="en-US" sz="1900">
                          <a:solidFill>
                            <a:schemeClr val="dk1"/>
                          </a:solidFill>
                          <a:effectLst/>
                          <a:latin charset="0" panose="020B0602020203020203" pitchFamily="34" typeface="Circe Bold"/>
                          <a:ea typeface="+mn-ea"/>
                          <a:cs typeface="+mn-cs"/>
                        </a:rPr>
                        <a:t> Science A</a:t>
                      </a:r>
                      <a:endParaRPr b="0" dirty="0" lang="en-US" sz="1900">
                        <a:latin charset="0" panose="020B0602020203020203" pitchFamily="34" typeface="Circe Bold"/>
                      </a:endParaRPr>
                    </a:p>
                  </a:txBody>
                  <a:tcPr marL="116840" marR="116840"/>
                </a:tc>
                <a:extLst>
                  <a:ext uri="{0D108BD9-81ED-4DB2-BD59-A6C34878D82A}">
                    <a16:rowId xmlns:a16="http://schemas.microsoft.com/office/drawing/2014/main" val="10005"/>
                  </a:ext>
                </a:extLst>
              </a:tr>
            </a:tbl>
          </a:graphicData>
        </a:graphic>
      </p:graphicFrame>
      <p:sp>
        <p:nvSpPr>
          <p:cNvPr id="3" name="TextBox 2">
            <a:extLst>
              <a:ext uri="{FF2B5EF4-FFF2-40B4-BE49-F238E27FC236}">
                <a16:creationId xmlns:a16="http://schemas.microsoft.com/office/drawing/2014/main" id="{7CF421B0-288F-9EF1-4842-AE1E67B67378}"/>
              </a:ext>
            </a:extLst>
          </p:cNvPr>
          <p:cNvSpPr txBox="1"/>
          <p:nvPr/>
        </p:nvSpPr>
        <p:spPr>
          <a:xfrm>
            <a:off x="838198" y="1541773"/>
            <a:ext cx="10694437" cy="461665"/>
          </a:xfrm>
          <a:prstGeom prst="rect">
            <a:avLst/>
          </a:prstGeom>
          <a:noFill/>
        </p:spPr>
        <p:txBody>
          <a:bodyPr numCol="1" rtlCol="0" wrap="square">
            <a:spAutoFit/>
          </a:bodyPr>
          <a:lstStyle/>
          <a:p>
            <a:pPr algn="l"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2400" u="none">
                <a:ln>
                  <a:noFill/>
                </a:ln>
                <a:solidFill>
                  <a:srgbClr val="2F5591"/>
                </a:solidFill>
                <a:effectLst/>
                <a:uLnTx/>
                <a:uFillTx/>
                <a:latin charset="77" panose="020B0502020203020203" pitchFamily="34" typeface="Circe Bold"/>
                <a:ea charset="0" panose="020B0306030504020204" pitchFamily="34" typeface="Open Sans"/>
                <a:cs charset="0" panose="020B0306030504020204" pitchFamily="34" typeface="Open Sans"/>
              </a:rPr>
              <a:t>For the Graduating Class of 2027</a:t>
            </a:r>
            <a:endParaRPr b="0" baseline="0" cap="none" dirty="0" i="0" kern="1200" kumimoji="0" lang="en-US" noProof="0" normalizeH="0" spc="0" strike="noStrike" sz="1800" u="none">
              <a:ln>
                <a:noFill/>
              </a:ln>
              <a:solidFill>
                <a:srgbClr val="254992"/>
              </a:solidFill>
              <a:effectLst/>
              <a:uLnTx/>
              <a:uFillTx/>
              <a:latin charset="77" panose="020B0402020203020203" pitchFamily="34" typeface="Circe Light"/>
              <a:ea charset="0" panose="020B0306030504020204" pitchFamily="34" typeface="Open Sans Light"/>
              <a:cs charset="0" panose="020B0306030504020204" pitchFamily="34" typeface="Open Sans Light"/>
            </a:endParaRPr>
          </a:p>
        </p:txBody>
      </p:sp>
      <p:sp>
        <p:nvSpPr>
          <p:cNvPr id="4" name="TextBox 3">
            <a:extLst>
              <a:ext uri="{FF2B5EF4-FFF2-40B4-BE49-F238E27FC236}">
                <a16:creationId xmlns:a16="http://schemas.microsoft.com/office/drawing/2014/main" id="{323D5119-ACDC-83FC-35C3-1803272F8867}"/>
              </a:ext>
            </a:extLst>
          </p:cNvPr>
          <p:cNvSpPr txBox="1"/>
          <p:nvPr/>
        </p:nvSpPr>
        <p:spPr>
          <a:xfrm>
            <a:off x="1" y="198099"/>
            <a:ext cx="12191999" cy="1200329"/>
          </a:xfrm>
          <a:prstGeom prst="rect">
            <a:avLst/>
          </a:prstGeom>
          <a:noFill/>
        </p:spPr>
        <p:txBody>
          <a:bodyPr numCol="1" rtlCol="0" wrap="square">
            <a:spAutoFit/>
          </a:bodyPr>
          <a:lstStyle/>
          <a:p>
            <a:pPr algn="ctr"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3600" u="none">
                <a:ln>
                  <a:noFill/>
                </a:ln>
                <a:solidFill>
                  <a:srgbClr val="2F5591"/>
                </a:solidFill>
                <a:effectLst/>
                <a:uLnTx/>
                <a:uFillTx/>
                <a:latin charset="0" panose="020B0402020203020203" pitchFamily="34" typeface="Circe Light"/>
                <a:ea charset="0" panose="020B0306030504020204" pitchFamily="34" typeface="Open Sans Light"/>
                <a:cs charset="0" panose="020B0306030504020204" pitchFamily="34" typeface="Open Sans Light"/>
              </a:rPr>
              <a:t>TOPS OPPORTUNITY, PERFORMANCE, HONORS, AND EXCELLENCE </a:t>
            </a:r>
            <a:r>
              <a:rPr b="0" baseline="0" cap="none" dirty="0" i="0" kern="1200" kumimoji="0" lang="en-US" noProof="0" normalizeH="0" spc="0" strike="noStrike" sz="3600" u="none">
                <a:ln>
                  <a:noFill/>
                </a:ln>
                <a:solidFill>
                  <a:srgbClr val="2F5591"/>
                </a:solidFill>
                <a:effectLst/>
                <a:uLnTx/>
                <a:uFillTx/>
                <a:latin charset="0" panose="020B0602020203020203" pitchFamily="34" typeface="Circe Bold"/>
                <a:ea charset="0" panose="020B0306030504020204" pitchFamily="34" typeface="Open Sans Light"/>
                <a:cs charset="0" panose="020B0306030504020204" pitchFamily="34" typeface="Open Sans Light"/>
              </a:rPr>
              <a:t>CORE CURRICULUM</a:t>
            </a:r>
            <a:endParaRPr b="0" baseline="0" cap="none" dirty="0" i="0" kern="1200" kumimoji="0" lang="en-US" noProof="0" normalizeH="0" spc="0" strike="noStrike" sz="3600" u="none">
              <a:ln>
                <a:noFill/>
              </a:ln>
              <a:solidFill>
                <a:prstClr val="white"/>
              </a:solidFill>
              <a:effectLst/>
              <a:uLnTx/>
              <a:uFillTx/>
              <a:latin charset="0" panose="020B0602020203020203" pitchFamily="34" typeface="Circe Bold"/>
              <a:ea charset="0" panose="020B0306030504020204" pitchFamily="34" typeface="Open Sans Light"/>
              <a:cs charset="0" panose="020B0306030504020204" pitchFamily="34" typeface="Open Sans Light"/>
            </a:endParaRPr>
          </a:p>
        </p:txBody>
      </p:sp>
    </p:spTree>
    <p:extLst>
      <p:ext uri="{BB962C8B-B14F-4D97-AF65-F5344CB8AC3E}">
        <p14:creationId xmlns:p14="http://schemas.microsoft.com/office/powerpoint/2010/main" val="41659142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02665535-50BF-FAD0-7E2F-01B862371C25}"/>
              </a:ext>
            </a:extLst>
          </p:cNvPr>
          <p:cNvPicPr>
            <a:picLocks noChangeArrowheads="1" noChangeAspect="1"/>
          </p:cNvPicPr>
          <p:nvPr/>
        </p:nvPicPr>
        <p:blipFill>
          <a:blip cstate="email" r:embed="rId2">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idx="12" sz="quarter" type="sldNum"/>
          </p:nvPr>
        </p:nvSpPr>
        <p:spPr>
          <a:xfrm>
            <a:off x="9273435" y="6447155"/>
            <a:ext cx="2743200" cy="365125"/>
          </a:xfrm>
        </p:spPr>
        <p:txBody>
          <a:bodyPr numCol="1"/>
          <a:lstStyle/>
          <a:p>
            <a:pPr algn="r" defTabSz="914400" eaLnBrk="1" hangingPunct="1" indent="0" latinLnBrk="0" lvl="0" marL="0" marR="0" rtl="0">
              <a:lnSpc>
                <a:spcPct val="100000"/>
              </a:lnSpc>
              <a:spcBef>
                <a:spcPts val="0"/>
              </a:spcBef>
              <a:spcAft>
                <a:spcPts val="0"/>
              </a:spcAft>
              <a:buClrTx/>
              <a:buSzTx/>
              <a:buFontTx/>
              <a:buNone/>
              <a:tabLst/>
              <a:defRPr/>
            </a:pPr>
            <a:fld id="{D88C9D7A-CE64-B040-B9A2-1C7FA4025703}" type="slidenum">
              <a:rPr b="0" baseline="0" cap="none" i="0" kern="1200" kumimoji="0" lang="en-US" noProof="0" normalizeH="0" smtClean="0" spc="0" strike="noStrike" sz="1200" u="none">
                <a:ln>
                  <a:noFill/>
                </a:ln>
                <a:solidFill>
                  <a:srgbClr val="254992"/>
                </a:solidFill>
                <a:effectLst/>
                <a:uLnTx/>
                <a:uFillTx/>
                <a:latin charset="77" panose="020B0502020203020203" pitchFamily="34" typeface="Circe"/>
                <a:ea typeface="+mn-ea"/>
                <a:cs typeface="+mn-cs"/>
              </a:rPr>
              <a:pPr algn="r" defTabSz="914400" eaLnBrk="1" hangingPunct="1" indent="0" latinLnBrk="0" lvl="0" marL="0" marR="0" rtl="0">
                <a:lnSpc>
                  <a:spcPct val="100000"/>
                </a:lnSpc>
                <a:spcBef>
                  <a:spcPts val="0"/>
                </a:spcBef>
                <a:spcAft>
                  <a:spcPts val="0"/>
                </a:spcAft>
                <a:buClrTx/>
                <a:buSzTx/>
                <a:buFontTx/>
                <a:buNone/>
                <a:tabLst/>
                <a:defRPr/>
              </a:pPr>
              <a:t>32</a:t>
            </a:fld>
            <a:endParaRPr b="0" baseline="0" cap="none" dirty="0" i="0" kern="1200" kumimoji="0" lang="en-US" noProof="0" normalizeH="0" spc="0" strike="noStrike" sz="1200" u="none">
              <a:ln>
                <a:noFill/>
              </a:ln>
              <a:solidFill>
                <a:srgbClr val="254992"/>
              </a:solidFill>
              <a:effectLst/>
              <a:uLnTx/>
              <a:uFillTx/>
              <a:latin charset="77" panose="020B0502020203020203" pitchFamily="34" typeface="Circe"/>
              <a:ea typeface="+mn-ea"/>
              <a:cs typeface="+mn-cs"/>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dirty="0"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graphicFrame>
        <p:nvGraphicFramePr>
          <p:cNvPr id="9" name="Content Placeholder 3">
            <a:extLst>
              <a:ext uri="{FF2B5EF4-FFF2-40B4-BE49-F238E27FC236}">
                <a16:creationId xmlns:a16="http://schemas.microsoft.com/office/drawing/2014/main" id="{E392AA24-879B-A022-2C49-BEFE545681B5}"/>
              </a:ext>
            </a:extLst>
          </p:cNvPr>
          <p:cNvGraphicFramePr>
            <a:graphicFrameLocks noGrp="1"/>
          </p:cNvGraphicFramePr>
          <p:nvPr>
            <p:ph idx="1"/>
          </p:nvPr>
        </p:nvGraphicFramePr>
        <p:xfrm>
          <a:off x="735563" y="2103781"/>
          <a:ext cx="10909042" cy="4065244"/>
        </p:xfrm>
        <a:graphic>
          <a:graphicData uri="http://schemas.openxmlformats.org/drawingml/2006/table">
            <a:tbl>
              <a:tblPr bandRow="1" firstRow="1">
                <a:tableStyleId>{5C22544A-7EE6-4342-B048-85BDC9FD1C3A}</a:tableStyleId>
              </a:tblPr>
              <a:tblGrid>
                <a:gridCol w="3838366">
                  <a:extLst>
                    <a:ext uri="{9D8B030D-6E8A-4147-A177-3AD203B41FA5}">
                      <a16:colId xmlns:a16="http://schemas.microsoft.com/office/drawing/2014/main" val="20000"/>
                    </a:ext>
                  </a:extLst>
                </a:gridCol>
                <a:gridCol w="7070676">
                  <a:extLst>
                    <a:ext uri="{9D8B030D-6E8A-4147-A177-3AD203B41FA5}">
                      <a16:colId xmlns:a16="http://schemas.microsoft.com/office/drawing/2014/main" val="20001"/>
                    </a:ext>
                  </a:extLst>
                </a:gridCol>
              </a:tblGrid>
              <a:tr h="400076">
                <a:tc>
                  <a:txBody>
                    <a:bodyPr numCol="1"/>
                    <a:lstStyle/>
                    <a:p>
                      <a:r>
                        <a:rPr b="0" dirty="0" lang="en-US" sz="2200">
                          <a:latin charset="0" panose="020B0602020203020203" pitchFamily="34" typeface="Circe Bold"/>
                        </a:rPr>
                        <a:t>SCIENCE = 4 UNITS</a:t>
                      </a:r>
                    </a:p>
                  </a:txBody>
                  <a:tcPr marL="116840" marR="116840">
                    <a:solidFill>
                      <a:srgbClr val="2F5591"/>
                    </a:solidFill>
                  </a:tcPr>
                </a:tc>
                <a:tc>
                  <a:txBody>
                    <a:bodyPr numCol="1"/>
                    <a:lstStyle/>
                    <a:p>
                      <a:r>
                        <a:rPr b="0" dirty="0" lang="en-US" sz="2200">
                          <a:latin charset="0" panose="020B0602020203020203" pitchFamily="34" typeface="Circe Bold"/>
                        </a:rPr>
                        <a:t>COURSES</a:t>
                      </a:r>
                    </a:p>
                  </a:txBody>
                  <a:tcPr marL="116840" marR="116840">
                    <a:solidFill>
                      <a:srgbClr val="2F5591"/>
                    </a:solidFill>
                  </a:tcPr>
                </a:tc>
                <a:extLst>
                  <a:ext uri="{0D108BD9-81ED-4DB2-BD59-A6C34878D82A}">
                    <a16:rowId xmlns:a16="http://schemas.microsoft.com/office/drawing/2014/main" val="10000"/>
                  </a:ext>
                </a:extLst>
              </a:tr>
              <a:tr h="400076">
                <a:tc>
                  <a:txBody>
                    <a:bodyPr numCol="1"/>
                    <a:lstStyle/>
                    <a:p>
                      <a:r>
                        <a:rPr dirty="0" lang="en-US" sz="2000">
                          <a:latin charset="0" panose="020B0402020203020203" pitchFamily="34" typeface="Circe Light"/>
                        </a:rPr>
                        <a:t>1 Unit</a:t>
                      </a:r>
                    </a:p>
                  </a:txBody>
                  <a:tcPr marL="116840" marR="116840"/>
                </a:tc>
                <a:tc>
                  <a:txBody>
                    <a:bodyPr numCol="1"/>
                    <a:lstStyle/>
                    <a:p>
                      <a:r>
                        <a:rPr dirty="0" lang="en-US" sz="2000">
                          <a:latin charset="0" panose="020B0402020203020203" pitchFamily="34" typeface="Circe Light"/>
                        </a:rPr>
                        <a:t>Biology I</a:t>
                      </a:r>
                    </a:p>
                  </a:txBody>
                  <a:tcPr marL="116840" marR="116840"/>
                </a:tc>
                <a:extLst>
                  <a:ext uri="{0D108BD9-81ED-4DB2-BD59-A6C34878D82A}">
                    <a16:rowId xmlns:a16="http://schemas.microsoft.com/office/drawing/2014/main" val="10001"/>
                  </a:ext>
                </a:extLst>
              </a:tr>
              <a:tr h="400076">
                <a:tc>
                  <a:txBody>
                    <a:bodyPr numCol="1"/>
                    <a:lstStyle/>
                    <a:p>
                      <a:r>
                        <a:rPr dirty="0" lang="en-US" sz="2000">
                          <a:latin charset="0" panose="020B0402020203020203" pitchFamily="34" typeface="Circe Light"/>
                        </a:rPr>
                        <a:t>1 Unit</a:t>
                      </a:r>
                    </a:p>
                  </a:txBody>
                  <a:tcPr marL="116840" marR="116840"/>
                </a:tc>
                <a:tc>
                  <a:txBody>
                    <a:bodyPr numCol="1"/>
                    <a:lstStyle/>
                    <a:p>
                      <a:r>
                        <a:rPr dirty="0" lang="en-US" sz="2000">
                          <a:latin charset="0" panose="020B0402020203020203" pitchFamily="34" typeface="Circe Light"/>
                        </a:rPr>
                        <a:t>Chemistry I</a:t>
                      </a:r>
                    </a:p>
                  </a:txBody>
                  <a:tcPr marL="116840" marR="116840"/>
                </a:tc>
                <a:extLst>
                  <a:ext uri="{0D108BD9-81ED-4DB2-BD59-A6C34878D82A}">
                    <a16:rowId xmlns:a16="http://schemas.microsoft.com/office/drawing/2014/main" val="10002"/>
                  </a:ext>
                </a:extLst>
              </a:tr>
              <a:tr h="2838372">
                <a:tc>
                  <a:txBody>
                    <a:bodyPr numCol="1"/>
                    <a:lstStyle/>
                    <a:p>
                      <a:r>
                        <a:rPr dirty="0" lang="en-US" sz="2000">
                          <a:latin charset="0" panose="020B0402020203020203" pitchFamily="34" typeface="Circe Light"/>
                        </a:rPr>
                        <a:t>2 Units from the following: </a:t>
                      </a:r>
                    </a:p>
                  </a:txBody>
                  <a:tcPr marL="116840" marR="116840"/>
                </a:tc>
                <a:tc>
                  <a:txBody>
                    <a:bodyPr numCol="1"/>
                    <a:lstStyle/>
                    <a:p>
                      <a:r>
                        <a:rPr dirty="0" kern="1200" lang="en-US" sz="2000">
                          <a:solidFill>
                            <a:schemeClr val="dk1"/>
                          </a:solidFill>
                          <a:effectLst/>
                          <a:latin charset="0" panose="020B0402020203020203" pitchFamily="34" typeface="Circe Light"/>
                          <a:ea typeface="+mn-ea"/>
                          <a:cs typeface="+mn-cs"/>
                        </a:rPr>
                        <a:t>Earth Science;  Environmental Science or </a:t>
                      </a:r>
                      <a:r>
                        <a:rPr b="0" dirty="0" kern="1200" lang="en-US" sz="2000">
                          <a:solidFill>
                            <a:schemeClr val="dk1"/>
                          </a:solidFill>
                          <a:effectLst/>
                          <a:latin charset="0" panose="020B0402020203020203" pitchFamily="34" typeface="Circe Light"/>
                          <a:ea typeface="+mn-ea"/>
                          <a:cs typeface="+mn-cs"/>
                        </a:rPr>
                        <a:t>Environmental Awareness</a:t>
                      </a:r>
                      <a:r>
                        <a:rPr b="1" dirty="0" kern="1200" lang="en-US" sz="2000">
                          <a:solidFill>
                            <a:schemeClr val="dk1"/>
                          </a:solidFill>
                          <a:effectLst/>
                          <a:latin charset="0" panose="020B0402020203020203" pitchFamily="34" typeface="Circe Light"/>
                          <a:ea typeface="+mn-ea"/>
                          <a:cs typeface="+mn-cs"/>
                        </a:rPr>
                        <a:t>; </a:t>
                      </a:r>
                      <a:r>
                        <a:rPr dirty="0" kern="1200" lang="en-US" sz="2000">
                          <a:solidFill>
                            <a:schemeClr val="dk1"/>
                          </a:solidFill>
                          <a:effectLst/>
                          <a:latin charset="0" panose="020B0402020203020203" pitchFamily="34" typeface="Circe Light"/>
                          <a:ea typeface="+mn-ea"/>
                          <a:cs typeface="+mn-cs"/>
                        </a:rPr>
                        <a:t>Physical Science or </a:t>
                      </a:r>
                      <a:r>
                        <a:rPr b="0" dirty="0" kern="1200" lang="en-US" sz="2000">
                          <a:solidFill>
                            <a:schemeClr val="dk1"/>
                          </a:solidFill>
                          <a:effectLst/>
                          <a:latin charset="0" panose="020B0402020203020203" pitchFamily="34" typeface="Circe Light"/>
                          <a:ea typeface="+mn-ea"/>
                          <a:cs typeface="+mn-cs"/>
                        </a:rPr>
                        <a:t>Principles of Engineering</a:t>
                      </a:r>
                      <a:r>
                        <a:rPr dirty="0" kern="1200" lang="en-US" sz="2000">
                          <a:solidFill>
                            <a:schemeClr val="dk1"/>
                          </a:solidFill>
                          <a:effectLst/>
                          <a:latin charset="0" panose="020B0402020203020203" pitchFamily="34" typeface="Circe Light"/>
                          <a:ea typeface="+mn-ea"/>
                          <a:cs typeface="+mn-cs"/>
                        </a:rPr>
                        <a:t>; Agriscience I and Agriscience II (one unit combined); Chemistry II or AP Chemistry or IB Chemistry II; AP Environmental Science or IB Environmental Systems; Physics I, AP Physics I, AP Physics B, or IB Physics I; AP Physics C: Electricity and Magnetism, AP Physics C: Mechanics, or IB Physics II, or AP Physics II; Biology II or AP Biology or IB Biology II or </a:t>
                      </a:r>
                      <a:r>
                        <a:rPr b="0" dirty="0" kern="1200" lang="en-US" sz="2000">
                          <a:solidFill>
                            <a:schemeClr val="dk1"/>
                          </a:solidFill>
                          <a:effectLst/>
                          <a:latin charset="0" panose="020B0402020203020203" pitchFamily="34" typeface="Circe Light"/>
                          <a:ea typeface="+mn-ea"/>
                          <a:cs typeface="+mn-cs"/>
                        </a:rPr>
                        <a:t>Human Anatomy and Physiology </a:t>
                      </a:r>
                      <a:endParaRPr b="0" dirty="0" lang="en-US" sz="2000">
                        <a:latin charset="0" panose="020B0402020203020203" pitchFamily="34" typeface="Circe Light"/>
                      </a:endParaRPr>
                    </a:p>
                  </a:txBody>
                  <a:tcPr marL="116840" marR="116840"/>
                </a:tc>
                <a:extLst>
                  <a:ext uri="{0D108BD9-81ED-4DB2-BD59-A6C34878D82A}">
                    <a16:rowId xmlns:a16="http://schemas.microsoft.com/office/drawing/2014/main" val="10003"/>
                  </a:ext>
                </a:extLst>
              </a:tr>
            </a:tbl>
          </a:graphicData>
        </a:graphic>
      </p:graphicFrame>
      <p:sp>
        <p:nvSpPr>
          <p:cNvPr id="3" name="TextBox 2">
            <a:extLst>
              <a:ext uri="{FF2B5EF4-FFF2-40B4-BE49-F238E27FC236}">
                <a16:creationId xmlns:a16="http://schemas.microsoft.com/office/drawing/2014/main" id="{DA437188-BD14-A4B5-71BD-F75E2A566EE7}"/>
              </a:ext>
            </a:extLst>
          </p:cNvPr>
          <p:cNvSpPr txBox="1"/>
          <p:nvPr/>
        </p:nvSpPr>
        <p:spPr>
          <a:xfrm>
            <a:off x="735563" y="1581956"/>
            <a:ext cx="10909042" cy="461665"/>
          </a:xfrm>
          <a:prstGeom prst="rect">
            <a:avLst/>
          </a:prstGeom>
          <a:noFill/>
        </p:spPr>
        <p:txBody>
          <a:bodyPr numCol="1" rtlCol="0" wrap="square">
            <a:spAutoFit/>
          </a:bodyPr>
          <a:lstStyle/>
          <a:p>
            <a:pPr algn="l"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2400" u="none">
                <a:ln>
                  <a:noFill/>
                </a:ln>
                <a:solidFill>
                  <a:srgbClr val="2F5591"/>
                </a:solidFill>
                <a:effectLst/>
                <a:uLnTx/>
                <a:uFillTx/>
                <a:latin charset="77" panose="020B0502020203020203" pitchFamily="34" typeface="Circe Bold"/>
                <a:ea charset="0" panose="020B0306030504020204" pitchFamily="34" typeface="Open Sans"/>
                <a:cs charset="0" panose="020B0306030504020204" pitchFamily="34" typeface="Open Sans"/>
              </a:rPr>
              <a:t>For the Graduating Class of 2027</a:t>
            </a:r>
            <a:endParaRPr b="0" baseline="0" cap="none" dirty="0" i="0" kern="1200" kumimoji="0" lang="en-US" noProof="0" normalizeH="0" spc="0" strike="noStrike" sz="1800" u="none">
              <a:ln>
                <a:noFill/>
              </a:ln>
              <a:solidFill>
                <a:srgbClr val="254992"/>
              </a:solidFill>
              <a:effectLst/>
              <a:uLnTx/>
              <a:uFillTx/>
              <a:latin charset="77" panose="020B0402020203020203" pitchFamily="34" typeface="Circe Light"/>
              <a:ea charset="0" panose="020B0306030504020204" pitchFamily="34" typeface="Open Sans Light"/>
              <a:cs charset="0" panose="020B0306030504020204" pitchFamily="34" typeface="Open Sans Light"/>
            </a:endParaRPr>
          </a:p>
        </p:txBody>
      </p:sp>
      <p:sp>
        <p:nvSpPr>
          <p:cNvPr id="4" name="TextBox 3">
            <a:extLst>
              <a:ext uri="{FF2B5EF4-FFF2-40B4-BE49-F238E27FC236}">
                <a16:creationId xmlns:a16="http://schemas.microsoft.com/office/drawing/2014/main" id="{910F5375-8EA6-4DCD-6685-F0B99846A81B}"/>
              </a:ext>
            </a:extLst>
          </p:cNvPr>
          <p:cNvSpPr txBox="1"/>
          <p:nvPr/>
        </p:nvSpPr>
        <p:spPr>
          <a:xfrm>
            <a:off x="1" y="198099"/>
            <a:ext cx="12191999" cy="1200329"/>
          </a:xfrm>
          <a:prstGeom prst="rect">
            <a:avLst/>
          </a:prstGeom>
          <a:noFill/>
        </p:spPr>
        <p:txBody>
          <a:bodyPr numCol="1" rtlCol="0" wrap="square">
            <a:spAutoFit/>
          </a:bodyPr>
          <a:lstStyle/>
          <a:p>
            <a:pPr algn="ctr"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3600" u="none">
                <a:ln>
                  <a:noFill/>
                </a:ln>
                <a:solidFill>
                  <a:srgbClr val="2F5591"/>
                </a:solidFill>
                <a:effectLst/>
                <a:uLnTx/>
                <a:uFillTx/>
                <a:latin charset="0" panose="020B0402020203020203" pitchFamily="34" typeface="Circe Light"/>
                <a:ea charset="0" panose="020B0306030504020204" pitchFamily="34" typeface="Open Sans Light"/>
                <a:cs charset="0" panose="020B0306030504020204" pitchFamily="34" typeface="Open Sans Light"/>
              </a:rPr>
              <a:t>TOPS OPPORTUNITY, PERFORMANCE, HONORS, AND EXCELLENCE </a:t>
            </a:r>
            <a:r>
              <a:rPr b="0" baseline="0" cap="none" dirty="0" i="0" kern="1200" kumimoji="0" lang="en-US" noProof="0" normalizeH="0" spc="0" strike="noStrike" sz="3600" u="none">
                <a:ln>
                  <a:noFill/>
                </a:ln>
                <a:solidFill>
                  <a:srgbClr val="2F5591"/>
                </a:solidFill>
                <a:effectLst/>
                <a:uLnTx/>
                <a:uFillTx/>
                <a:latin charset="0" panose="020B0602020203020203" pitchFamily="34" typeface="Circe Bold"/>
                <a:ea charset="0" panose="020B0306030504020204" pitchFamily="34" typeface="Open Sans Light"/>
                <a:cs charset="0" panose="020B0306030504020204" pitchFamily="34" typeface="Open Sans Light"/>
              </a:rPr>
              <a:t>CORE CURRICULUM</a:t>
            </a:r>
            <a:endParaRPr b="0" baseline="0" cap="none" dirty="0" i="0" kern="1200" kumimoji="0" lang="en-US" noProof="0" normalizeH="0" spc="0" strike="noStrike" sz="3600" u="none">
              <a:ln>
                <a:noFill/>
              </a:ln>
              <a:solidFill>
                <a:prstClr val="white"/>
              </a:solidFill>
              <a:effectLst/>
              <a:uLnTx/>
              <a:uFillTx/>
              <a:latin charset="0" panose="020B0602020203020203" pitchFamily="34" typeface="Circe Bold"/>
              <a:ea charset="0" panose="020B0306030504020204" pitchFamily="34" typeface="Open Sans Light"/>
              <a:cs charset="0" panose="020B0306030504020204" pitchFamily="34" typeface="Open Sans Light"/>
            </a:endParaRPr>
          </a:p>
        </p:txBody>
      </p:sp>
    </p:spTree>
    <p:extLst>
      <p:ext uri="{BB962C8B-B14F-4D97-AF65-F5344CB8AC3E}">
        <p14:creationId xmlns:p14="http://schemas.microsoft.com/office/powerpoint/2010/main" val="1789212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02665535-50BF-FAD0-7E2F-01B862371C25}"/>
              </a:ext>
            </a:extLst>
          </p:cNvPr>
          <p:cNvPicPr>
            <a:picLocks noChangeArrowheads="1" noChangeAspect="1"/>
          </p:cNvPicPr>
          <p:nvPr/>
        </p:nvPicPr>
        <p:blipFill>
          <a:blip cstate="email" r:embed="rId2">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idx="12" sz="quarter" type="sldNum"/>
          </p:nvPr>
        </p:nvSpPr>
        <p:spPr>
          <a:xfrm>
            <a:off x="9273435" y="6447155"/>
            <a:ext cx="2743200" cy="365125"/>
          </a:xfrm>
        </p:spPr>
        <p:txBody>
          <a:bodyPr numCol="1"/>
          <a:lstStyle/>
          <a:p>
            <a:pPr algn="r" defTabSz="914400" eaLnBrk="1" hangingPunct="1" indent="0" latinLnBrk="0" lvl="0" marL="0" marR="0" rtl="0">
              <a:lnSpc>
                <a:spcPct val="100000"/>
              </a:lnSpc>
              <a:spcBef>
                <a:spcPts val="0"/>
              </a:spcBef>
              <a:spcAft>
                <a:spcPts val="0"/>
              </a:spcAft>
              <a:buClrTx/>
              <a:buSzTx/>
              <a:buFontTx/>
              <a:buNone/>
              <a:tabLst/>
              <a:defRPr/>
            </a:pPr>
            <a:fld id="{D88C9D7A-CE64-B040-B9A2-1C7FA4025703}" type="slidenum">
              <a:rPr b="0" baseline="0" cap="none" i="0" kern="1200" kumimoji="0" lang="en-US" noProof="0" normalizeH="0" smtClean="0" spc="0" strike="noStrike" sz="1200" u="none">
                <a:ln>
                  <a:noFill/>
                </a:ln>
                <a:solidFill>
                  <a:srgbClr val="254992"/>
                </a:solidFill>
                <a:effectLst/>
                <a:uLnTx/>
                <a:uFillTx/>
                <a:latin charset="77" panose="020B0502020203020203" pitchFamily="34" typeface="Circe"/>
                <a:ea typeface="+mn-ea"/>
                <a:cs typeface="+mn-cs"/>
              </a:rPr>
              <a:pPr algn="r" defTabSz="914400" eaLnBrk="1" hangingPunct="1" indent="0" latinLnBrk="0" lvl="0" marL="0" marR="0" rtl="0">
                <a:lnSpc>
                  <a:spcPct val="100000"/>
                </a:lnSpc>
                <a:spcBef>
                  <a:spcPts val="0"/>
                </a:spcBef>
                <a:spcAft>
                  <a:spcPts val="0"/>
                </a:spcAft>
                <a:buClrTx/>
                <a:buSzTx/>
                <a:buFontTx/>
                <a:buNone/>
                <a:tabLst/>
                <a:defRPr/>
              </a:pPr>
              <a:t>33</a:t>
            </a:fld>
            <a:endParaRPr b="0" baseline="0" cap="none" dirty="0" i="0" kern="1200" kumimoji="0" lang="en-US" noProof="0" normalizeH="0" spc="0" strike="noStrike" sz="1200" u="none">
              <a:ln>
                <a:noFill/>
              </a:ln>
              <a:solidFill>
                <a:srgbClr val="254992"/>
              </a:solidFill>
              <a:effectLst/>
              <a:uLnTx/>
              <a:uFillTx/>
              <a:latin charset="77" panose="020B0502020203020203" pitchFamily="34" typeface="Circe"/>
              <a:ea typeface="+mn-ea"/>
              <a:cs typeface="+mn-cs"/>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dirty="0"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graphicFrame>
        <p:nvGraphicFramePr>
          <p:cNvPr id="10" name="Content Placeholder 3">
            <a:extLst>
              <a:ext uri="{FF2B5EF4-FFF2-40B4-BE49-F238E27FC236}">
                <a16:creationId xmlns:a16="http://schemas.microsoft.com/office/drawing/2014/main" id="{2D6B31CC-FE84-9B54-9C0D-F5B2577010C5}"/>
              </a:ext>
            </a:extLst>
          </p:cNvPr>
          <p:cNvGraphicFramePr>
            <a:graphicFrameLocks noGrp="1"/>
          </p:cNvGraphicFramePr>
          <p:nvPr>
            <p:ph idx="1"/>
          </p:nvPr>
        </p:nvGraphicFramePr>
        <p:xfrm>
          <a:off x="641479" y="1982895"/>
          <a:ext cx="10909041" cy="3718560"/>
        </p:xfrm>
        <a:graphic>
          <a:graphicData uri="http://schemas.openxmlformats.org/drawingml/2006/table">
            <a:tbl>
              <a:tblPr bandRow="1" firstRow="1">
                <a:tableStyleId>{5C22544A-7EE6-4342-B048-85BDC9FD1C3A}</a:tableStyleId>
              </a:tblPr>
              <a:tblGrid>
                <a:gridCol w="3636347">
                  <a:extLst>
                    <a:ext uri="{9D8B030D-6E8A-4147-A177-3AD203B41FA5}">
                      <a16:colId xmlns:a16="http://schemas.microsoft.com/office/drawing/2014/main" val="20000"/>
                    </a:ext>
                  </a:extLst>
                </a:gridCol>
                <a:gridCol w="7272694">
                  <a:extLst>
                    <a:ext uri="{9D8B030D-6E8A-4147-A177-3AD203B41FA5}">
                      <a16:colId xmlns:a16="http://schemas.microsoft.com/office/drawing/2014/main" val="20001"/>
                    </a:ext>
                  </a:extLst>
                </a:gridCol>
              </a:tblGrid>
              <a:tr h="370840">
                <a:tc>
                  <a:txBody>
                    <a:bodyPr numCol="1"/>
                    <a:lstStyle/>
                    <a:p>
                      <a:r>
                        <a:rPr b="0" dirty="0" lang="en-US" sz="2000">
                          <a:latin charset="0" panose="020B0602020203020203" pitchFamily="34" typeface="Circe Bold"/>
                        </a:rPr>
                        <a:t>SOCIAL STUDIES = 4 UNITS</a:t>
                      </a:r>
                    </a:p>
                  </a:txBody>
                  <a:tcPr marL="116840" marR="116840">
                    <a:solidFill>
                      <a:srgbClr val="2F5591"/>
                    </a:solidFill>
                  </a:tcPr>
                </a:tc>
                <a:tc>
                  <a:txBody>
                    <a:bodyPr numCol="1"/>
                    <a:lstStyle/>
                    <a:p>
                      <a:r>
                        <a:rPr b="0" dirty="0" lang="en-US" sz="2000">
                          <a:latin charset="0" panose="020B0602020203020203" pitchFamily="34" typeface="Circe Bold"/>
                        </a:rPr>
                        <a:t>COURSES</a:t>
                      </a:r>
                    </a:p>
                  </a:txBody>
                  <a:tcPr marL="116840" marR="116840">
                    <a:solidFill>
                      <a:srgbClr val="2F5591"/>
                    </a:solidFill>
                  </a:tcPr>
                </a:tc>
                <a:extLst>
                  <a:ext uri="{0D108BD9-81ED-4DB2-BD59-A6C34878D82A}">
                    <a16:rowId xmlns:a16="http://schemas.microsoft.com/office/drawing/2014/main" val="10000"/>
                  </a:ext>
                </a:extLst>
              </a:tr>
              <a:tr h="370840">
                <a:tc>
                  <a:txBody>
                    <a:bodyPr numCol="1"/>
                    <a:lstStyle/>
                    <a:p>
                      <a:pPr algn="l" defTabSz="914400" eaLnBrk="1" hangingPunct="1" indent="0" latinLnBrk="0" marL="0" marR="0" rtl="0">
                        <a:lnSpc>
                          <a:spcPct val="100000"/>
                        </a:lnSpc>
                        <a:spcBef>
                          <a:spcPts val="0"/>
                        </a:spcBef>
                        <a:spcAft>
                          <a:spcPts val="0"/>
                        </a:spcAft>
                        <a:buClrTx/>
                        <a:buSzTx/>
                        <a:buFontTx/>
                        <a:buNone/>
                        <a:tabLst/>
                        <a:defRPr/>
                      </a:pPr>
                      <a:r>
                        <a:rPr dirty="0" lang="en-US" sz="2000">
                          <a:latin charset="0" panose="020B0402020203020203" pitchFamily="34" typeface="Circe Light"/>
                        </a:rPr>
                        <a:t>1 Unit from</a:t>
                      </a:r>
                      <a:r>
                        <a:rPr baseline="0" dirty="0" lang="en-US" sz="2000">
                          <a:latin charset="0" panose="020B0402020203020203" pitchFamily="34" typeface="Circe Light"/>
                        </a:rPr>
                        <a:t> the following:</a:t>
                      </a:r>
                      <a:endParaRPr dirty="0" lang="en-US" sz="2000">
                        <a:latin charset="0" panose="020B0402020203020203" pitchFamily="34" typeface="Circe Light"/>
                      </a:endParaRPr>
                    </a:p>
                    <a:p>
                      <a:endParaRPr dirty="0" lang="en-US" sz="2000">
                        <a:latin charset="0" panose="020B0402020203020203" pitchFamily="34" typeface="Circe Light"/>
                      </a:endParaRPr>
                    </a:p>
                  </a:txBody>
                  <a:tcPr marL="116840" marR="116840"/>
                </a:tc>
                <a:tc>
                  <a:txBody>
                    <a:bodyPr numCol="1"/>
                    <a:lstStyle/>
                    <a:p>
                      <a:r>
                        <a:rPr dirty="0" kern="1200" lang="en-US" sz="2000">
                          <a:solidFill>
                            <a:schemeClr val="dk1"/>
                          </a:solidFill>
                          <a:effectLst/>
                          <a:latin charset="0" panose="020B0402020203020203" pitchFamily="34" typeface="Circe Light"/>
                          <a:ea typeface="+mn-ea"/>
                          <a:cs typeface="+mn-cs"/>
                        </a:rPr>
                        <a:t>U.S. History, AP U.S. History, or IB U.S. History</a:t>
                      </a:r>
                      <a:endParaRPr dirty="0" lang="en-US" sz="2000">
                        <a:latin charset="0" panose="020B0402020203020203" pitchFamily="34" typeface="Circe Light"/>
                      </a:endParaRPr>
                    </a:p>
                  </a:txBody>
                  <a:tcPr marL="116840" marR="116840"/>
                </a:tc>
                <a:extLst>
                  <a:ext uri="{0D108BD9-81ED-4DB2-BD59-A6C34878D82A}">
                    <a16:rowId xmlns:a16="http://schemas.microsoft.com/office/drawing/2014/main" val="10001"/>
                  </a:ext>
                </a:extLst>
              </a:tr>
              <a:tr h="370840">
                <a:tc>
                  <a:txBody>
                    <a:bodyPr numCol="1"/>
                    <a:lstStyle/>
                    <a:p>
                      <a:pPr algn="l" defTabSz="914400" eaLnBrk="1" hangingPunct="1" indent="0" latinLnBrk="0" marL="0" marR="0" rtl="0">
                        <a:lnSpc>
                          <a:spcPct val="100000"/>
                        </a:lnSpc>
                        <a:spcBef>
                          <a:spcPts val="0"/>
                        </a:spcBef>
                        <a:spcAft>
                          <a:spcPts val="0"/>
                        </a:spcAft>
                        <a:buClrTx/>
                        <a:buSzTx/>
                        <a:buFontTx/>
                        <a:buNone/>
                        <a:tabLst/>
                        <a:defRPr/>
                      </a:pPr>
                      <a:r>
                        <a:rPr dirty="0" lang="en-US" sz="2000">
                          <a:latin charset="0" panose="020B0402020203020203" pitchFamily="34" typeface="Circe Light"/>
                        </a:rPr>
                        <a:t>1 Unit from</a:t>
                      </a:r>
                      <a:r>
                        <a:rPr baseline="0" dirty="0" lang="en-US" sz="2000">
                          <a:latin charset="0" panose="020B0402020203020203" pitchFamily="34" typeface="Circe Light"/>
                        </a:rPr>
                        <a:t> the following:</a:t>
                      </a:r>
                      <a:endParaRPr dirty="0" lang="en-US" sz="2000">
                        <a:latin charset="0" panose="020B0402020203020203" pitchFamily="34" typeface="Circe Light"/>
                      </a:endParaRPr>
                    </a:p>
                    <a:p>
                      <a:endParaRPr dirty="0" lang="en-US" sz="2000">
                        <a:latin charset="0" panose="020B0402020203020203" pitchFamily="34" typeface="Circe Light"/>
                      </a:endParaRPr>
                    </a:p>
                  </a:txBody>
                  <a:tcPr marL="116840" marR="116840"/>
                </a:tc>
                <a:tc>
                  <a:txBody>
                    <a:bodyPr numCol="1"/>
                    <a:lstStyle/>
                    <a:p>
                      <a:r>
                        <a:rPr dirty="0" kern="1200" lang="en-US" sz="2000">
                          <a:solidFill>
                            <a:schemeClr val="dk1"/>
                          </a:solidFill>
                          <a:effectLst/>
                          <a:latin charset="0" panose="020B0402020203020203" pitchFamily="34" typeface="Circe Light"/>
                          <a:ea typeface="+mn-ea"/>
                          <a:cs typeface="+mn-cs"/>
                        </a:rPr>
                        <a:t>Civics, Government, AP U.S. Government and Politics: Comparative, or AP U.S. Government and Politics: United States</a:t>
                      </a:r>
                      <a:endParaRPr dirty="0" lang="en-US" sz="2000">
                        <a:latin charset="0" panose="020B0402020203020203" pitchFamily="34" typeface="Circe Light"/>
                      </a:endParaRPr>
                    </a:p>
                  </a:txBody>
                  <a:tcPr marL="116840" marR="116840"/>
                </a:tc>
                <a:extLst>
                  <a:ext uri="{0D108BD9-81ED-4DB2-BD59-A6C34878D82A}">
                    <a16:rowId xmlns:a16="http://schemas.microsoft.com/office/drawing/2014/main" val="10002"/>
                  </a:ext>
                </a:extLst>
              </a:tr>
              <a:tr h="370840">
                <a:tc>
                  <a:txBody>
                    <a:bodyPr numCol="1"/>
                    <a:lstStyle/>
                    <a:p>
                      <a:pPr algn="l" defTabSz="914400" eaLnBrk="1" hangingPunct="1" indent="0" latinLnBrk="0" marL="0" marR="0" rtl="0">
                        <a:lnSpc>
                          <a:spcPct val="100000"/>
                        </a:lnSpc>
                        <a:spcBef>
                          <a:spcPts val="0"/>
                        </a:spcBef>
                        <a:spcAft>
                          <a:spcPts val="0"/>
                        </a:spcAft>
                        <a:buClrTx/>
                        <a:buSzTx/>
                        <a:buFontTx/>
                        <a:buNone/>
                        <a:tabLst/>
                        <a:defRPr/>
                      </a:pPr>
                      <a:r>
                        <a:rPr dirty="0" lang="en-US" sz="2000">
                          <a:latin charset="0" panose="020B0402020203020203" pitchFamily="34" typeface="Circe Light"/>
                        </a:rPr>
                        <a:t>2 Units from</a:t>
                      </a:r>
                      <a:r>
                        <a:rPr baseline="0" dirty="0" lang="en-US" sz="2000">
                          <a:latin charset="0" panose="020B0402020203020203" pitchFamily="34" typeface="Circe Light"/>
                        </a:rPr>
                        <a:t> the following:</a:t>
                      </a:r>
                      <a:endParaRPr dirty="0" lang="en-US" sz="2000">
                        <a:latin charset="0" panose="020B0402020203020203" pitchFamily="34" typeface="Circe Light"/>
                      </a:endParaRPr>
                    </a:p>
                    <a:p>
                      <a:endParaRPr dirty="0" lang="en-US" sz="2000">
                        <a:latin charset="0" panose="020B0402020203020203" pitchFamily="34" typeface="Circe Light"/>
                      </a:endParaRPr>
                    </a:p>
                  </a:txBody>
                  <a:tcPr marL="116840" marR="116840"/>
                </a:tc>
                <a:tc>
                  <a:txBody>
                    <a:bodyPr numCol="1"/>
                    <a:lstStyle/>
                    <a:p>
                      <a:r>
                        <a:rPr dirty="0" kern="1200" lang="en-US" sz="2000">
                          <a:solidFill>
                            <a:schemeClr val="dk1"/>
                          </a:solidFill>
                          <a:effectLst/>
                          <a:latin charset="0" panose="020B0402020203020203" pitchFamily="34" typeface="Circe Light"/>
                          <a:ea typeface="+mn-ea"/>
                          <a:cs typeface="+mn-cs"/>
                        </a:rPr>
                        <a:t>Western Civilization, European History, or AP European History; World Geography or </a:t>
                      </a:r>
                      <a:r>
                        <a:rPr b="0" dirty="0" kern="1200" lang="en-US" sz="2000">
                          <a:solidFill>
                            <a:schemeClr val="dk1"/>
                          </a:solidFill>
                          <a:effectLst/>
                          <a:latin charset="0" panose="020B0402020203020203" pitchFamily="34" typeface="Circe Light"/>
                          <a:ea typeface="+mn-ea"/>
                          <a:cs typeface="+mn-cs"/>
                        </a:rPr>
                        <a:t>Physical Geography</a:t>
                      </a:r>
                      <a:r>
                        <a:rPr dirty="0" kern="1200" lang="en-US" sz="2000">
                          <a:solidFill>
                            <a:schemeClr val="dk1"/>
                          </a:solidFill>
                          <a:effectLst/>
                          <a:latin charset="0" panose="020B0402020203020203" pitchFamily="34" typeface="Circe Light"/>
                          <a:ea typeface="+mn-ea"/>
                          <a:cs typeface="+mn-cs"/>
                        </a:rPr>
                        <a:t>, AP Human Geography, or IB Geography; World History, AP World History, or IB World History; History of Religion; IB Economics, Economics, AP Macroeconomics, or AP Microeconomics; </a:t>
                      </a:r>
                      <a:r>
                        <a:rPr b="0" dirty="0" kern="1200" lang="en-US" sz="2000">
                          <a:solidFill>
                            <a:schemeClr val="dk1"/>
                          </a:solidFill>
                          <a:effectLst/>
                          <a:latin charset="0" panose="020B0402020203020203" pitchFamily="34" typeface="Circe Light"/>
                          <a:ea typeface="+mn-ea"/>
                          <a:cs typeface="+mn-cs"/>
                        </a:rPr>
                        <a:t>AP Psychology; African American History; Introduction to Psychology</a:t>
                      </a:r>
                      <a:endParaRPr b="0" dirty="0" lang="en-US" sz="2000">
                        <a:latin charset="0" panose="020B0402020203020203" pitchFamily="34" typeface="Circe Light"/>
                      </a:endParaRPr>
                    </a:p>
                  </a:txBody>
                  <a:tcPr marL="116840" marR="116840"/>
                </a:tc>
                <a:extLst>
                  <a:ext uri="{0D108BD9-81ED-4DB2-BD59-A6C34878D82A}">
                    <a16:rowId xmlns:a16="http://schemas.microsoft.com/office/drawing/2014/main" val="10003"/>
                  </a:ext>
                </a:extLst>
              </a:tr>
            </a:tbl>
          </a:graphicData>
        </a:graphic>
      </p:graphicFrame>
      <p:sp>
        <p:nvSpPr>
          <p:cNvPr id="3" name="TextBox 2">
            <a:extLst>
              <a:ext uri="{FF2B5EF4-FFF2-40B4-BE49-F238E27FC236}">
                <a16:creationId xmlns:a16="http://schemas.microsoft.com/office/drawing/2014/main" id="{F7355505-C48F-1545-4384-ADC5A2A0233D}"/>
              </a:ext>
            </a:extLst>
          </p:cNvPr>
          <p:cNvSpPr txBox="1"/>
          <p:nvPr/>
        </p:nvSpPr>
        <p:spPr>
          <a:xfrm>
            <a:off x="641479" y="1524405"/>
            <a:ext cx="10909040" cy="461665"/>
          </a:xfrm>
          <a:prstGeom prst="rect">
            <a:avLst/>
          </a:prstGeom>
          <a:noFill/>
        </p:spPr>
        <p:txBody>
          <a:bodyPr numCol="1" rtlCol="0" wrap="square">
            <a:spAutoFit/>
          </a:bodyPr>
          <a:lstStyle/>
          <a:p>
            <a:pPr algn="l"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2400" u="none">
                <a:ln>
                  <a:noFill/>
                </a:ln>
                <a:solidFill>
                  <a:srgbClr val="2F5591"/>
                </a:solidFill>
                <a:effectLst/>
                <a:uLnTx/>
                <a:uFillTx/>
                <a:latin charset="77" panose="020B0502020203020203" pitchFamily="34" typeface="Circe Bold"/>
                <a:ea charset="0" panose="020B0306030504020204" pitchFamily="34" typeface="Open Sans"/>
                <a:cs charset="0" panose="020B0306030504020204" pitchFamily="34" typeface="Open Sans"/>
              </a:rPr>
              <a:t>For the Graduating Class of 2027</a:t>
            </a:r>
            <a:endParaRPr b="0" baseline="0" cap="none" dirty="0" i="0" kern="1200" kumimoji="0" lang="en-US" noProof="0" normalizeH="0" spc="0" strike="noStrike" sz="1800" u="none">
              <a:ln>
                <a:noFill/>
              </a:ln>
              <a:solidFill>
                <a:srgbClr val="254992"/>
              </a:solidFill>
              <a:effectLst/>
              <a:uLnTx/>
              <a:uFillTx/>
              <a:latin charset="77" panose="020B0402020203020203" pitchFamily="34" typeface="Circe Light"/>
              <a:ea charset="0" panose="020B0306030504020204" pitchFamily="34" typeface="Open Sans Light"/>
              <a:cs charset="0" panose="020B0306030504020204" pitchFamily="34" typeface="Open Sans Light"/>
            </a:endParaRPr>
          </a:p>
        </p:txBody>
      </p:sp>
      <p:sp>
        <p:nvSpPr>
          <p:cNvPr id="4" name="TextBox 3">
            <a:extLst>
              <a:ext uri="{FF2B5EF4-FFF2-40B4-BE49-F238E27FC236}">
                <a16:creationId xmlns:a16="http://schemas.microsoft.com/office/drawing/2014/main" id="{32872DF0-F18A-BE3E-399F-B2A693313180}"/>
              </a:ext>
            </a:extLst>
          </p:cNvPr>
          <p:cNvSpPr txBox="1"/>
          <p:nvPr/>
        </p:nvSpPr>
        <p:spPr>
          <a:xfrm>
            <a:off x="1" y="198099"/>
            <a:ext cx="12191999" cy="1200329"/>
          </a:xfrm>
          <a:prstGeom prst="rect">
            <a:avLst/>
          </a:prstGeom>
          <a:noFill/>
        </p:spPr>
        <p:txBody>
          <a:bodyPr numCol="1" rtlCol="0" wrap="square">
            <a:spAutoFit/>
          </a:bodyPr>
          <a:lstStyle/>
          <a:p>
            <a:pPr algn="ctr"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3600" u="none">
                <a:ln>
                  <a:noFill/>
                </a:ln>
                <a:solidFill>
                  <a:srgbClr val="2F5591"/>
                </a:solidFill>
                <a:effectLst/>
                <a:uLnTx/>
                <a:uFillTx/>
                <a:latin charset="0" panose="020B0402020203020203" pitchFamily="34" typeface="Circe Light"/>
                <a:ea charset="0" panose="020B0306030504020204" pitchFamily="34" typeface="Open Sans Light"/>
                <a:cs charset="0" panose="020B0306030504020204" pitchFamily="34" typeface="Open Sans Light"/>
              </a:rPr>
              <a:t>TOPS OPPORTUNITY, PERFORMANCE, HONORS, AND EXCELLENCE </a:t>
            </a:r>
            <a:r>
              <a:rPr b="0" baseline="0" cap="none" dirty="0" i="0" kern="1200" kumimoji="0" lang="en-US" noProof="0" normalizeH="0" spc="0" strike="noStrike" sz="3600" u="none">
                <a:ln>
                  <a:noFill/>
                </a:ln>
                <a:solidFill>
                  <a:srgbClr val="2F5591"/>
                </a:solidFill>
                <a:effectLst/>
                <a:uLnTx/>
                <a:uFillTx/>
                <a:latin charset="0" panose="020B0602020203020203" pitchFamily="34" typeface="Circe Bold"/>
                <a:ea charset="0" panose="020B0306030504020204" pitchFamily="34" typeface="Open Sans Light"/>
                <a:cs charset="0" panose="020B0306030504020204" pitchFamily="34" typeface="Open Sans Light"/>
              </a:rPr>
              <a:t>CORE CURRICULUM</a:t>
            </a:r>
            <a:endParaRPr b="0" baseline="0" cap="none" dirty="0" i="0" kern="1200" kumimoji="0" lang="en-US" noProof="0" normalizeH="0" spc="0" strike="noStrike" sz="3600" u="none">
              <a:ln>
                <a:noFill/>
              </a:ln>
              <a:solidFill>
                <a:prstClr val="white"/>
              </a:solidFill>
              <a:effectLst/>
              <a:uLnTx/>
              <a:uFillTx/>
              <a:latin charset="0" panose="020B0602020203020203" pitchFamily="34" typeface="Circe Bold"/>
              <a:ea charset="0" panose="020B0306030504020204" pitchFamily="34" typeface="Open Sans Light"/>
              <a:cs charset="0" panose="020B0306030504020204" pitchFamily="34" typeface="Open Sans Light"/>
            </a:endParaRPr>
          </a:p>
        </p:txBody>
      </p:sp>
    </p:spTree>
    <p:extLst>
      <p:ext uri="{BB962C8B-B14F-4D97-AF65-F5344CB8AC3E}">
        <p14:creationId xmlns:p14="http://schemas.microsoft.com/office/powerpoint/2010/main" val="17114184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02665535-50BF-FAD0-7E2F-01B862371C25}"/>
              </a:ext>
            </a:extLst>
          </p:cNvPr>
          <p:cNvPicPr>
            <a:picLocks noChangeArrowheads="1" noChangeAspect="1"/>
          </p:cNvPicPr>
          <p:nvPr/>
        </p:nvPicPr>
        <p:blipFill>
          <a:blip cstate="email" r:embed="rId2">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idx="12" sz="quarter" type="sldNum"/>
          </p:nvPr>
        </p:nvSpPr>
        <p:spPr>
          <a:xfrm>
            <a:off x="9273435" y="6447155"/>
            <a:ext cx="2743200" cy="365125"/>
          </a:xfrm>
        </p:spPr>
        <p:txBody>
          <a:bodyPr numCol="1"/>
          <a:lstStyle/>
          <a:p>
            <a:pPr algn="r" defTabSz="914400" eaLnBrk="1" hangingPunct="1" indent="0" latinLnBrk="0" lvl="0" marL="0" marR="0" rtl="0">
              <a:lnSpc>
                <a:spcPct val="100000"/>
              </a:lnSpc>
              <a:spcBef>
                <a:spcPts val="0"/>
              </a:spcBef>
              <a:spcAft>
                <a:spcPts val="0"/>
              </a:spcAft>
              <a:buClrTx/>
              <a:buSzTx/>
              <a:buFontTx/>
              <a:buNone/>
              <a:tabLst/>
              <a:defRPr/>
            </a:pPr>
            <a:fld id="{D88C9D7A-CE64-B040-B9A2-1C7FA4025703}" type="slidenum">
              <a:rPr b="0" baseline="0" cap="none" i="0" kern="1200" kumimoji="0" lang="en-US" noProof="0" normalizeH="0" smtClean="0" spc="0" strike="noStrike" sz="1200" u="none">
                <a:ln>
                  <a:noFill/>
                </a:ln>
                <a:solidFill>
                  <a:srgbClr val="254992"/>
                </a:solidFill>
                <a:effectLst/>
                <a:uLnTx/>
                <a:uFillTx/>
                <a:latin charset="77" panose="020B0502020203020203" pitchFamily="34" typeface="Circe"/>
                <a:ea typeface="+mn-ea"/>
                <a:cs typeface="+mn-cs"/>
              </a:rPr>
              <a:pPr algn="r" defTabSz="914400" eaLnBrk="1" hangingPunct="1" indent="0" latinLnBrk="0" lvl="0" marL="0" marR="0" rtl="0">
                <a:lnSpc>
                  <a:spcPct val="100000"/>
                </a:lnSpc>
                <a:spcBef>
                  <a:spcPts val="0"/>
                </a:spcBef>
                <a:spcAft>
                  <a:spcPts val="0"/>
                </a:spcAft>
                <a:buClrTx/>
                <a:buSzTx/>
                <a:buFontTx/>
                <a:buNone/>
                <a:tabLst/>
                <a:defRPr/>
              </a:pPr>
              <a:t>34</a:t>
            </a:fld>
            <a:endParaRPr b="0" baseline="0" cap="none" dirty="0" i="0" kern="1200" kumimoji="0" lang="en-US" noProof="0" normalizeH="0" spc="0" strike="noStrike" sz="1200" u="none">
              <a:ln>
                <a:noFill/>
              </a:ln>
              <a:solidFill>
                <a:srgbClr val="254992"/>
              </a:solidFill>
              <a:effectLst/>
              <a:uLnTx/>
              <a:uFillTx/>
              <a:latin charset="77" panose="020B0502020203020203" pitchFamily="34" typeface="Circe"/>
              <a:ea typeface="+mn-ea"/>
              <a:cs typeface="+mn-cs"/>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dirty="0"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graphicFrame>
        <p:nvGraphicFramePr>
          <p:cNvPr id="11" name="Content Placeholder 3">
            <a:extLst>
              <a:ext uri="{FF2B5EF4-FFF2-40B4-BE49-F238E27FC236}">
                <a16:creationId xmlns:a16="http://schemas.microsoft.com/office/drawing/2014/main" id="{314203EB-5CE4-2B08-3A9B-B2CEA08596E3}"/>
              </a:ext>
            </a:extLst>
          </p:cNvPr>
          <p:cNvGraphicFramePr>
            <a:graphicFrameLocks noGrp="1"/>
          </p:cNvGraphicFramePr>
          <p:nvPr>
            <p:ph idx="1"/>
          </p:nvPr>
        </p:nvGraphicFramePr>
        <p:xfrm>
          <a:off x="307910" y="2003438"/>
          <a:ext cx="11708725" cy="4064163"/>
        </p:xfrm>
        <a:graphic>
          <a:graphicData uri="http://schemas.openxmlformats.org/drawingml/2006/table">
            <a:tbl>
              <a:tblPr bandRow="1" firstRow="1">
                <a:tableStyleId>{5C22544A-7EE6-4342-B048-85BDC9FD1C3A}</a:tableStyleId>
              </a:tblPr>
              <a:tblGrid>
                <a:gridCol w="4334434">
                  <a:extLst>
                    <a:ext uri="{9D8B030D-6E8A-4147-A177-3AD203B41FA5}">
                      <a16:colId xmlns:a16="http://schemas.microsoft.com/office/drawing/2014/main" val="20000"/>
                    </a:ext>
                  </a:extLst>
                </a:gridCol>
                <a:gridCol w="7374291">
                  <a:extLst>
                    <a:ext uri="{9D8B030D-6E8A-4147-A177-3AD203B41FA5}">
                      <a16:colId xmlns:a16="http://schemas.microsoft.com/office/drawing/2014/main" val="20001"/>
                    </a:ext>
                  </a:extLst>
                </a:gridCol>
              </a:tblGrid>
              <a:tr h="450682">
                <a:tc>
                  <a:txBody>
                    <a:bodyPr numCol="1"/>
                    <a:lstStyle/>
                    <a:p>
                      <a:endParaRPr b="0" dirty="0" lang="en-US" sz="1600">
                        <a:latin charset="0" panose="020B0602020203020203" pitchFamily="34" typeface="Circe Bold"/>
                      </a:endParaRPr>
                    </a:p>
                  </a:txBody>
                  <a:tcPr marL="116840" marR="116840">
                    <a:solidFill>
                      <a:srgbClr val="2F5591"/>
                    </a:solidFill>
                  </a:tcPr>
                </a:tc>
                <a:tc>
                  <a:txBody>
                    <a:bodyPr numCol="1"/>
                    <a:lstStyle/>
                    <a:p>
                      <a:r>
                        <a:rPr b="0" dirty="0" lang="en-US" sz="1600">
                          <a:latin charset="0" panose="020B0602020203020203" pitchFamily="34" typeface="Circe Bold"/>
                        </a:rPr>
                        <a:t>COURSES</a:t>
                      </a:r>
                    </a:p>
                  </a:txBody>
                  <a:tcPr marL="116840" marR="116840">
                    <a:solidFill>
                      <a:srgbClr val="2F5591"/>
                    </a:solidFill>
                  </a:tcPr>
                </a:tc>
                <a:extLst>
                  <a:ext uri="{0D108BD9-81ED-4DB2-BD59-A6C34878D82A}">
                    <a16:rowId xmlns:a16="http://schemas.microsoft.com/office/drawing/2014/main" val="10000"/>
                  </a:ext>
                </a:extLst>
              </a:tr>
              <a:tr h="1578895">
                <a:tc>
                  <a:txBody>
                    <a:bodyPr numCol="1"/>
                    <a:lstStyle/>
                    <a:p>
                      <a:pPr algn="l" defTabSz="914400" eaLnBrk="1" hangingPunct="1" indent="0" latinLnBrk="0" lvl="0" marL="0" marR="0" rtl="0">
                        <a:lnSpc>
                          <a:spcPct val="100000"/>
                        </a:lnSpc>
                        <a:spcBef>
                          <a:spcPts val="0"/>
                        </a:spcBef>
                        <a:spcAft>
                          <a:spcPts val="0"/>
                        </a:spcAft>
                        <a:buClrTx/>
                        <a:buSzTx/>
                        <a:buFontTx/>
                        <a:buNone/>
                        <a:tabLst/>
                        <a:defRPr/>
                      </a:pPr>
                      <a:r>
                        <a:rPr b="0" dirty="0" lang="en-US" sz="1600">
                          <a:latin charset="0" panose="020B0402020203020203" pitchFamily="34" typeface="Circe Light"/>
                        </a:rPr>
                        <a:t>FOREIGN LANGUAGE = 2 UNITS</a:t>
                      </a:r>
                    </a:p>
                    <a:p>
                      <a:endParaRPr dirty="0" lang="en-US" sz="1600">
                        <a:latin charset="0" panose="020B0402020203020203" pitchFamily="34" typeface="Circe Light"/>
                      </a:endParaRPr>
                    </a:p>
                  </a:txBody>
                  <a:tcPr marL="116840" marR="116840"/>
                </a:tc>
                <a:tc>
                  <a:txBody>
                    <a:bodyPr numCol="1"/>
                    <a:lstStyle/>
                    <a:p>
                      <a:r>
                        <a:rPr dirty="0" kern="1200" lang="en-US" sz="1600">
                          <a:solidFill>
                            <a:schemeClr val="dk1"/>
                          </a:solidFill>
                          <a:effectLst/>
                          <a:latin charset="0" panose="020B0402020203020203" pitchFamily="34" typeface="Circe Light"/>
                          <a:ea typeface="+mn-ea"/>
                          <a:cs typeface="+mn-cs"/>
                        </a:rPr>
                        <a:t>Foreign Language, both units in the same language, which may include the following: AP Chinese Language and Culture, AP French Language and Culture, AP German Language and Culture, AP Italian Language and Culture, AP Japanese Language and Culture, AP Latin, AP Spanish Language and Culture, IB French IV, IB French V, IB Spanish IV, and IB Spanish V;</a:t>
                      </a:r>
                      <a:r>
                        <a:rPr baseline="0" dirty="0" kern="1200" lang="en-US" sz="1600">
                          <a:solidFill>
                            <a:schemeClr val="dk1"/>
                          </a:solidFill>
                          <a:effectLst/>
                          <a:latin charset="0" panose="020B0402020203020203" pitchFamily="34" typeface="Circe Light"/>
                          <a:ea typeface="+mn-ea"/>
                          <a:cs typeface="+mn-cs"/>
                        </a:rPr>
                        <a:t> </a:t>
                      </a:r>
                      <a:r>
                        <a:rPr b="0" dirty="0" kern="1200" lang="en-US" sz="1600">
                          <a:solidFill>
                            <a:schemeClr val="dk1"/>
                          </a:solidFill>
                          <a:effectLst/>
                          <a:latin charset="0" panose="020B0402020203020203" pitchFamily="34" typeface="Circe Light"/>
                          <a:ea typeface="+mn-ea"/>
                          <a:cs typeface="+mn-cs"/>
                        </a:rPr>
                        <a:t>Mandarin Chinese I, II, III, IV Hindi I, II, III, IV Portuguese I, II, III, IV Vietnamese I, II, III, IV </a:t>
                      </a:r>
                      <a:endParaRPr b="0" dirty="0" lang="en-US" sz="1600">
                        <a:latin charset="0" panose="020B0402020203020203" pitchFamily="34" typeface="Circe Light"/>
                      </a:endParaRPr>
                    </a:p>
                  </a:txBody>
                  <a:tcPr marL="116840" marR="116840"/>
                </a:tc>
                <a:extLst>
                  <a:ext uri="{0D108BD9-81ED-4DB2-BD59-A6C34878D82A}">
                    <a16:rowId xmlns:a16="http://schemas.microsoft.com/office/drawing/2014/main" val="10001"/>
                  </a:ext>
                </a:extLst>
              </a:tr>
              <a:tr h="335902">
                <a:tc gridSpan="2">
                  <a:txBody>
                    <a:bodyPr numCol="1"/>
                    <a:lstStyle/>
                    <a:p>
                      <a:pPr algn="ctr"/>
                      <a:r>
                        <a:rPr dirty="0" lang="en-US" sz="2400">
                          <a:latin charset="0" panose="020B0602020203020203" pitchFamily="34" typeface="Circe Bold"/>
                        </a:rPr>
                        <a:t>OR</a:t>
                      </a:r>
                    </a:p>
                  </a:txBody>
                  <a:tcPr anchor="ctr" marL="116840" marR="116840"/>
                </a:tc>
                <a:tc hMerge="1">
                  <a:txBody>
                    <a:bodyPr numCol="1"/>
                    <a:lstStyle/>
                    <a:p>
                      <a:endParaRPr b="0" dirty="0" lang="en-US" sz="1600">
                        <a:latin charset="0" panose="020B0402020203020203" pitchFamily="34" typeface="Circe Light"/>
                      </a:endParaRPr>
                    </a:p>
                  </a:txBody>
                  <a:tcPr marL="116840" marR="116840"/>
                </a:tc>
                <a:extLst>
                  <a:ext uri="{0D108BD9-81ED-4DB2-BD59-A6C34878D82A}">
                    <a16:rowId xmlns:a16="http://schemas.microsoft.com/office/drawing/2014/main" val="524399499"/>
                  </a:ext>
                </a:extLst>
              </a:tr>
              <a:tr h="1577386">
                <a:tc>
                  <a:txBody>
                    <a:bodyPr numCol="1"/>
                    <a:lstStyle/>
                    <a:p>
                      <a:r>
                        <a:rPr b="0" dirty="0" lang="en-US" sz="1600">
                          <a:latin charset="0" panose="020B0602020203020203" pitchFamily="34" typeface="Circe Bold"/>
                        </a:rPr>
                        <a:t>COMPUTER SCIENCE = 2 UNITS</a:t>
                      </a:r>
                      <a:endParaRPr dirty="0" lang="en-US" sz="1600">
                        <a:latin charset="0" panose="020B0402020203020203" pitchFamily="34" typeface="Circe Light"/>
                      </a:endParaRPr>
                    </a:p>
                  </a:txBody>
                  <a:tcPr marL="116840" marR="116840"/>
                </a:tc>
                <a:tc>
                  <a:txBody>
                    <a:bodyPr numCol="1"/>
                    <a:lstStyle/>
                    <a:p>
                      <a:r>
                        <a:rPr dirty="0" lang="en-US" sz="1600">
                          <a:latin charset="0" panose="020B0402020203020203" pitchFamily="34" typeface="Circe Light"/>
                        </a:rPr>
                        <a:t>Computer Science, AP Computer Science A, Computer Coding as a Foreign Language I, Computer Coding as a Foreign Language II </a:t>
                      </a:r>
                      <a:endParaRPr b="0" dirty="0" lang="en-US" sz="1600">
                        <a:latin charset="0" panose="020B0402020203020203" pitchFamily="34" typeface="Circe Light"/>
                      </a:endParaRPr>
                    </a:p>
                  </a:txBody>
                  <a:tcPr marL="116840" marR="116840"/>
                </a:tc>
                <a:extLst>
                  <a:ext uri="{0D108BD9-81ED-4DB2-BD59-A6C34878D82A}">
                    <a16:rowId xmlns:a16="http://schemas.microsoft.com/office/drawing/2014/main" val="464332"/>
                  </a:ext>
                </a:extLst>
              </a:tr>
            </a:tbl>
          </a:graphicData>
        </a:graphic>
      </p:graphicFrame>
      <p:sp>
        <p:nvSpPr>
          <p:cNvPr id="3" name="TextBox 2">
            <a:extLst>
              <a:ext uri="{FF2B5EF4-FFF2-40B4-BE49-F238E27FC236}">
                <a16:creationId xmlns:a16="http://schemas.microsoft.com/office/drawing/2014/main" id="{C318D8F8-BDB2-0D72-E0AA-3974F137EFCA}"/>
              </a:ext>
            </a:extLst>
          </p:cNvPr>
          <p:cNvSpPr txBox="1"/>
          <p:nvPr/>
        </p:nvSpPr>
        <p:spPr>
          <a:xfrm>
            <a:off x="307910" y="1541773"/>
            <a:ext cx="11708725" cy="461665"/>
          </a:xfrm>
          <a:prstGeom prst="rect">
            <a:avLst/>
          </a:prstGeom>
          <a:noFill/>
        </p:spPr>
        <p:txBody>
          <a:bodyPr numCol="1" rtlCol="0" wrap="square">
            <a:spAutoFit/>
          </a:bodyPr>
          <a:lstStyle/>
          <a:p>
            <a:pPr algn="l"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2400" u="none">
                <a:ln>
                  <a:noFill/>
                </a:ln>
                <a:solidFill>
                  <a:srgbClr val="2F5591"/>
                </a:solidFill>
                <a:effectLst/>
                <a:uLnTx/>
                <a:uFillTx/>
                <a:latin charset="77" panose="020B0502020203020203" pitchFamily="34" typeface="Circe Bold"/>
                <a:ea charset="0" panose="020B0306030504020204" pitchFamily="34" typeface="Open Sans"/>
                <a:cs charset="0" panose="020B0306030504020204" pitchFamily="34" typeface="Open Sans"/>
              </a:rPr>
              <a:t>For the Graduating Class of 2027</a:t>
            </a:r>
            <a:endParaRPr b="0" baseline="0" cap="none" dirty="0" i="0" kern="1200" kumimoji="0" lang="en-US" noProof="0" normalizeH="0" spc="0" strike="noStrike" sz="1800" u="none">
              <a:ln>
                <a:noFill/>
              </a:ln>
              <a:solidFill>
                <a:srgbClr val="254992"/>
              </a:solidFill>
              <a:effectLst/>
              <a:uLnTx/>
              <a:uFillTx/>
              <a:latin charset="77" panose="020B0402020203020203" pitchFamily="34" typeface="Circe Light"/>
              <a:ea charset="0" panose="020B0306030504020204" pitchFamily="34" typeface="Open Sans Light"/>
              <a:cs charset="0" panose="020B0306030504020204" pitchFamily="34" typeface="Open Sans Light"/>
            </a:endParaRPr>
          </a:p>
        </p:txBody>
      </p:sp>
      <p:sp>
        <p:nvSpPr>
          <p:cNvPr id="4" name="TextBox 3">
            <a:extLst>
              <a:ext uri="{FF2B5EF4-FFF2-40B4-BE49-F238E27FC236}">
                <a16:creationId xmlns:a16="http://schemas.microsoft.com/office/drawing/2014/main" id="{4358944C-6945-F1FB-D376-1FF3810F2718}"/>
              </a:ext>
            </a:extLst>
          </p:cNvPr>
          <p:cNvSpPr txBox="1"/>
          <p:nvPr/>
        </p:nvSpPr>
        <p:spPr>
          <a:xfrm>
            <a:off x="1" y="198099"/>
            <a:ext cx="12191999" cy="1200329"/>
          </a:xfrm>
          <a:prstGeom prst="rect">
            <a:avLst/>
          </a:prstGeom>
          <a:noFill/>
        </p:spPr>
        <p:txBody>
          <a:bodyPr numCol="1" rtlCol="0" wrap="square">
            <a:spAutoFit/>
          </a:bodyPr>
          <a:lstStyle/>
          <a:p>
            <a:pPr algn="ctr"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3600" u="none">
                <a:ln>
                  <a:noFill/>
                </a:ln>
                <a:solidFill>
                  <a:srgbClr val="2F5591"/>
                </a:solidFill>
                <a:effectLst/>
                <a:uLnTx/>
                <a:uFillTx/>
                <a:latin charset="0" panose="020B0402020203020203" pitchFamily="34" typeface="Circe Light"/>
                <a:ea charset="0" panose="020B0306030504020204" pitchFamily="34" typeface="Open Sans Light"/>
                <a:cs charset="0" panose="020B0306030504020204" pitchFamily="34" typeface="Open Sans Light"/>
              </a:rPr>
              <a:t>TOPS OPPORTUNITY, PERFORMANCE, HONORS, AND EXCELLENCE </a:t>
            </a:r>
            <a:r>
              <a:rPr b="0" baseline="0" cap="none" dirty="0" i="0" kern="1200" kumimoji="0" lang="en-US" noProof="0" normalizeH="0" spc="0" strike="noStrike" sz="3600" u="none">
                <a:ln>
                  <a:noFill/>
                </a:ln>
                <a:solidFill>
                  <a:srgbClr val="2F5591"/>
                </a:solidFill>
                <a:effectLst/>
                <a:uLnTx/>
                <a:uFillTx/>
                <a:latin charset="0" panose="020B0602020203020203" pitchFamily="34" typeface="Circe Bold"/>
                <a:ea charset="0" panose="020B0306030504020204" pitchFamily="34" typeface="Open Sans Light"/>
                <a:cs charset="0" panose="020B0306030504020204" pitchFamily="34" typeface="Open Sans Light"/>
              </a:rPr>
              <a:t>CORE CURRICULUM</a:t>
            </a:r>
            <a:endParaRPr b="0" baseline="0" cap="none" dirty="0" i="0" kern="1200" kumimoji="0" lang="en-US" noProof="0" normalizeH="0" spc="0" strike="noStrike" sz="3600" u="none">
              <a:ln>
                <a:noFill/>
              </a:ln>
              <a:solidFill>
                <a:prstClr val="white"/>
              </a:solidFill>
              <a:effectLst/>
              <a:uLnTx/>
              <a:uFillTx/>
              <a:latin charset="0" panose="020B0602020203020203" pitchFamily="34" typeface="Circe Bold"/>
              <a:ea charset="0" panose="020B0306030504020204" pitchFamily="34" typeface="Open Sans Light"/>
              <a:cs charset="0" panose="020B0306030504020204" pitchFamily="34" typeface="Open Sans Light"/>
            </a:endParaRPr>
          </a:p>
        </p:txBody>
      </p:sp>
    </p:spTree>
    <p:extLst>
      <p:ext uri="{BB962C8B-B14F-4D97-AF65-F5344CB8AC3E}">
        <p14:creationId xmlns:p14="http://schemas.microsoft.com/office/powerpoint/2010/main" val="4853164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02665535-50BF-FAD0-7E2F-01B862371C25}"/>
              </a:ext>
            </a:extLst>
          </p:cNvPr>
          <p:cNvPicPr>
            <a:picLocks noChangeArrowheads="1" noChangeAspect="1"/>
          </p:cNvPicPr>
          <p:nvPr/>
        </p:nvPicPr>
        <p:blipFill>
          <a:blip cstate="email" r:embed="rId2">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idx="12" sz="quarter" type="sldNum"/>
          </p:nvPr>
        </p:nvSpPr>
        <p:spPr>
          <a:xfrm>
            <a:off x="9273435" y="6447155"/>
            <a:ext cx="2743200" cy="365125"/>
          </a:xfrm>
        </p:spPr>
        <p:txBody>
          <a:bodyPr numCol="1"/>
          <a:lstStyle/>
          <a:p>
            <a:pPr algn="r" defTabSz="914400" eaLnBrk="1" hangingPunct="1" indent="0" latinLnBrk="0" lvl="0" marL="0" marR="0" rtl="0">
              <a:lnSpc>
                <a:spcPct val="100000"/>
              </a:lnSpc>
              <a:spcBef>
                <a:spcPts val="0"/>
              </a:spcBef>
              <a:spcAft>
                <a:spcPts val="0"/>
              </a:spcAft>
              <a:buClrTx/>
              <a:buSzTx/>
              <a:buFontTx/>
              <a:buNone/>
              <a:tabLst/>
              <a:defRPr/>
            </a:pPr>
            <a:fld id="{D88C9D7A-CE64-B040-B9A2-1C7FA4025703}" type="slidenum">
              <a:rPr b="0" baseline="0" cap="none" i="0" kern="1200" kumimoji="0" lang="en-US" noProof="0" normalizeH="0" smtClean="0" spc="0" strike="noStrike" sz="1200" u="none">
                <a:ln>
                  <a:noFill/>
                </a:ln>
                <a:solidFill>
                  <a:srgbClr val="254992"/>
                </a:solidFill>
                <a:effectLst/>
                <a:uLnTx/>
                <a:uFillTx/>
                <a:latin charset="77" panose="020B0502020203020203" pitchFamily="34" typeface="Circe"/>
                <a:ea typeface="+mn-ea"/>
                <a:cs typeface="+mn-cs"/>
              </a:rPr>
              <a:pPr algn="r" defTabSz="914400" eaLnBrk="1" hangingPunct="1" indent="0" latinLnBrk="0" lvl="0" marL="0" marR="0" rtl="0">
                <a:lnSpc>
                  <a:spcPct val="100000"/>
                </a:lnSpc>
                <a:spcBef>
                  <a:spcPts val="0"/>
                </a:spcBef>
                <a:spcAft>
                  <a:spcPts val="0"/>
                </a:spcAft>
                <a:buClrTx/>
                <a:buSzTx/>
                <a:buFontTx/>
                <a:buNone/>
                <a:tabLst/>
                <a:defRPr/>
              </a:pPr>
              <a:t>35</a:t>
            </a:fld>
            <a:endParaRPr b="0" baseline="0" cap="none" dirty="0" i="0" kern="1200" kumimoji="0" lang="en-US" noProof="0" normalizeH="0" spc="0" strike="noStrike" sz="1200" u="none">
              <a:ln>
                <a:noFill/>
              </a:ln>
              <a:solidFill>
                <a:srgbClr val="254992"/>
              </a:solidFill>
              <a:effectLst/>
              <a:uLnTx/>
              <a:uFillTx/>
              <a:latin charset="77" panose="020B0502020203020203" pitchFamily="34" typeface="Circe"/>
              <a:ea typeface="+mn-ea"/>
              <a:cs typeface="+mn-cs"/>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dirty="0"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graphicFrame>
        <p:nvGraphicFramePr>
          <p:cNvPr id="10" name="Content Placeholder 3">
            <a:extLst>
              <a:ext uri="{FF2B5EF4-FFF2-40B4-BE49-F238E27FC236}">
                <a16:creationId xmlns:a16="http://schemas.microsoft.com/office/drawing/2014/main" id="{EAE39013-3D80-5FEF-E597-BCA3BB768109}"/>
              </a:ext>
            </a:extLst>
          </p:cNvPr>
          <p:cNvGraphicFramePr>
            <a:graphicFrameLocks noGrp="1"/>
          </p:cNvGraphicFramePr>
          <p:nvPr>
            <p:ph idx="1"/>
          </p:nvPr>
        </p:nvGraphicFramePr>
        <p:xfrm>
          <a:off x="838200" y="2254833"/>
          <a:ext cx="10515600" cy="3291840"/>
        </p:xfrm>
        <a:graphic>
          <a:graphicData uri="http://schemas.openxmlformats.org/drawingml/2006/table">
            <a:tbl>
              <a:tblPr bandRow="1" firstRow="1">
                <a:tableStyleId>{5C22544A-7EE6-4342-B048-85BDC9FD1C3A}</a:tableStyleId>
              </a:tblPr>
              <a:tblGrid>
                <a:gridCol w="3310467">
                  <a:extLst>
                    <a:ext uri="{9D8B030D-6E8A-4147-A177-3AD203B41FA5}">
                      <a16:colId xmlns:a16="http://schemas.microsoft.com/office/drawing/2014/main" val="20000"/>
                    </a:ext>
                  </a:extLst>
                </a:gridCol>
                <a:gridCol w="7205133">
                  <a:extLst>
                    <a:ext uri="{9D8B030D-6E8A-4147-A177-3AD203B41FA5}">
                      <a16:colId xmlns:a16="http://schemas.microsoft.com/office/drawing/2014/main" val="20001"/>
                    </a:ext>
                  </a:extLst>
                </a:gridCol>
              </a:tblGrid>
              <a:tr h="370840">
                <a:tc>
                  <a:txBody>
                    <a:bodyPr numCol="1"/>
                    <a:lstStyle/>
                    <a:p>
                      <a:r>
                        <a:rPr b="0" dirty="0" lang="en-US" sz="2400">
                          <a:latin charset="0" panose="020B0602020203020203" pitchFamily="34" typeface="Circe Bold"/>
                        </a:rPr>
                        <a:t>ART = 1 UNIT</a:t>
                      </a:r>
                    </a:p>
                  </a:txBody>
                  <a:tcPr marL="116840" marR="116840">
                    <a:solidFill>
                      <a:srgbClr val="2F5591"/>
                    </a:solidFill>
                  </a:tcPr>
                </a:tc>
                <a:tc>
                  <a:txBody>
                    <a:bodyPr numCol="1"/>
                    <a:lstStyle/>
                    <a:p>
                      <a:r>
                        <a:rPr b="0" dirty="0" lang="en-US" sz="2400">
                          <a:latin charset="0" panose="020B0602020203020203" pitchFamily="34" typeface="Circe Bold"/>
                        </a:rPr>
                        <a:t>COURSES</a:t>
                      </a:r>
                    </a:p>
                  </a:txBody>
                  <a:tcPr marL="116840" marR="116840">
                    <a:solidFill>
                      <a:srgbClr val="2F5591"/>
                    </a:solidFill>
                  </a:tcPr>
                </a:tc>
                <a:extLst>
                  <a:ext uri="{0D108BD9-81ED-4DB2-BD59-A6C34878D82A}">
                    <a16:rowId xmlns:a16="http://schemas.microsoft.com/office/drawing/2014/main" val="10000"/>
                  </a:ext>
                </a:extLst>
              </a:tr>
              <a:tr h="370840">
                <a:tc>
                  <a:txBody>
                    <a:bodyPr numCol="1"/>
                    <a:lstStyle/>
                    <a:p>
                      <a:pPr algn="l" defTabSz="914400" eaLnBrk="1" hangingPunct="1" indent="0" latinLnBrk="0" marL="0" marR="0" rtl="0">
                        <a:lnSpc>
                          <a:spcPct val="100000"/>
                        </a:lnSpc>
                        <a:spcBef>
                          <a:spcPts val="0"/>
                        </a:spcBef>
                        <a:spcAft>
                          <a:spcPts val="0"/>
                        </a:spcAft>
                        <a:buClrTx/>
                        <a:buSzTx/>
                        <a:buFontTx/>
                        <a:buNone/>
                        <a:tabLst/>
                        <a:defRPr/>
                      </a:pPr>
                      <a:r>
                        <a:rPr dirty="0" lang="en-US" sz="2000">
                          <a:latin charset="0" panose="020B0402020203020203" pitchFamily="34" typeface="Circe Light"/>
                        </a:rPr>
                        <a:t>1 Unit from</a:t>
                      </a:r>
                      <a:r>
                        <a:rPr baseline="0" dirty="0" lang="en-US" sz="2000">
                          <a:latin charset="0" panose="020B0402020203020203" pitchFamily="34" typeface="Circe Light"/>
                        </a:rPr>
                        <a:t> the following:</a:t>
                      </a:r>
                      <a:endParaRPr dirty="0" lang="en-US" sz="2000">
                        <a:latin charset="0" panose="020B0402020203020203" pitchFamily="34" typeface="Circe Light"/>
                      </a:endParaRPr>
                    </a:p>
                    <a:p>
                      <a:endParaRPr dirty="0" lang="en-US" sz="2000">
                        <a:latin charset="0" panose="020B0402020203020203" pitchFamily="34" typeface="Circe Light"/>
                      </a:endParaRPr>
                    </a:p>
                  </a:txBody>
                  <a:tcPr marL="116840" marR="116840"/>
                </a:tc>
                <a:tc>
                  <a:txBody>
                    <a:bodyPr numCol="1"/>
                    <a:lstStyle/>
                    <a:p>
                      <a:r>
                        <a:rPr dirty="0" kern="1200" lang="en-US" sz="2000">
                          <a:solidFill>
                            <a:schemeClr val="dk1"/>
                          </a:solidFill>
                          <a:effectLst/>
                          <a:latin charset="0" panose="020B0402020203020203" pitchFamily="34" typeface="Circe Light"/>
                          <a:ea typeface="+mn-ea"/>
                          <a:cs typeface="+mn-cs"/>
                        </a:rPr>
                        <a:t>Performance course in Music, Dance or Theatre; Fine Arts Survey; Art I, II, III, and IV; Talented Art I, II, III, and IV; Talented Music I, II, III and IV; Talented Theater Arts I, II, III, and IV; Speech III and Speech IV (one unit combined); AP Art History; AP Studio Art: 2-D Design; AP Studio Art: 3-D Design; AP Studio Art: Drawing; AP Music Theory; IB Film Study I; IB Film Study II; IB Music I; IB Music II; IB Art Design III; IB Art Design IV;</a:t>
                      </a:r>
                      <a:r>
                        <a:rPr baseline="0" dirty="0" kern="1200" lang="en-US" sz="2000">
                          <a:solidFill>
                            <a:schemeClr val="dk1"/>
                          </a:solidFill>
                          <a:effectLst/>
                          <a:latin charset="0" panose="020B0402020203020203" pitchFamily="34" typeface="Circe Light"/>
                          <a:ea typeface="+mn-ea"/>
                          <a:cs typeface="+mn-cs"/>
                        </a:rPr>
                        <a:t> </a:t>
                      </a:r>
                      <a:r>
                        <a:rPr dirty="0" kern="1200" lang="en-US" sz="2000">
                          <a:solidFill>
                            <a:schemeClr val="dk1"/>
                          </a:solidFill>
                          <a:effectLst/>
                          <a:latin charset="0" panose="020B0402020203020203" pitchFamily="34" typeface="Circe Light"/>
                          <a:ea typeface="+mn-ea"/>
                          <a:cs typeface="+mn-cs"/>
                        </a:rPr>
                        <a:t>IB Theatre I or Drafting; </a:t>
                      </a:r>
                      <a:r>
                        <a:rPr b="0" dirty="0" kern="1200" lang="en-US" sz="2000">
                          <a:solidFill>
                            <a:schemeClr val="dk1"/>
                          </a:solidFill>
                          <a:effectLst/>
                          <a:latin charset="0" panose="020B0402020203020203" pitchFamily="34" typeface="Circe Light"/>
                          <a:ea typeface="+mn-ea"/>
                          <a:cs typeface="+mn-cs"/>
                        </a:rPr>
                        <a:t>Digital Image and Motion Graphics; Digital Storytelling; Engineering Design and Development; Sound Design </a:t>
                      </a:r>
                      <a:endParaRPr b="0" dirty="0" lang="en-US" sz="2000">
                        <a:latin charset="0" panose="020B0402020203020203" pitchFamily="34" typeface="Circe Light"/>
                      </a:endParaRPr>
                    </a:p>
                  </a:txBody>
                  <a:tcPr marL="116840" marR="116840"/>
                </a:tc>
                <a:extLst>
                  <a:ext uri="{0D108BD9-81ED-4DB2-BD59-A6C34878D82A}">
                    <a16:rowId xmlns:a16="http://schemas.microsoft.com/office/drawing/2014/main" val="10001"/>
                  </a:ext>
                </a:extLst>
              </a:tr>
            </a:tbl>
          </a:graphicData>
        </a:graphic>
      </p:graphicFrame>
      <p:sp>
        <p:nvSpPr>
          <p:cNvPr id="3" name="TextBox 2">
            <a:extLst>
              <a:ext uri="{FF2B5EF4-FFF2-40B4-BE49-F238E27FC236}">
                <a16:creationId xmlns:a16="http://schemas.microsoft.com/office/drawing/2014/main" id="{4168BEA6-2E89-F74A-600D-6C74019BDB0A}"/>
              </a:ext>
            </a:extLst>
          </p:cNvPr>
          <p:cNvSpPr txBox="1"/>
          <p:nvPr/>
        </p:nvSpPr>
        <p:spPr>
          <a:xfrm>
            <a:off x="838200" y="1715980"/>
            <a:ext cx="10515600" cy="461665"/>
          </a:xfrm>
          <a:prstGeom prst="rect">
            <a:avLst/>
          </a:prstGeom>
          <a:noFill/>
        </p:spPr>
        <p:txBody>
          <a:bodyPr numCol="1" rtlCol="0" wrap="square">
            <a:spAutoFit/>
          </a:bodyPr>
          <a:lstStyle/>
          <a:p>
            <a:pPr algn="l"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2400" u="none">
                <a:ln>
                  <a:noFill/>
                </a:ln>
                <a:solidFill>
                  <a:srgbClr val="2F5591"/>
                </a:solidFill>
                <a:effectLst/>
                <a:uLnTx/>
                <a:uFillTx/>
                <a:latin charset="77" panose="020B0502020203020203" pitchFamily="34" typeface="Circe Bold"/>
                <a:ea charset="0" panose="020B0306030504020204" pitchFamily="34" typeface="Open Sans"/>
                <a:cs charset="0" panose="020B0306030504020204" pitchFamily="34" typeface="Open Sans"/>
              </a:rPr>
              <a:t>For the Graduating Class of 2027</a:t>
            </a:r>
            <a:endParaRPr b="0" baseline="0" cap="none" dirty="0" i="0" kern="1200" kumimoji="0" lang="en-US" noProof="0" normalizeH="0" spc="0" strike="noStrike" sz="1800" u="none">
              <a:ln>
                <a:noFill/>
              </a:ln>
              <a:solidFill>
                <a:srgbClr val="254992"/>
              </a:solidFill>
              <a:effectLst/>
              <a:uLnTx/>
              <a:uFillTx/>
              <a:latin charset="77" panose="020B0402020203020203" pitchFamily="34" typeface="Circe Light"/>
              <a:ea charset="0" panose="020B0306030504020204" pitchFamily="34" typeface="Open Sans Light"/>
              <a:cs charset="0" panose="020B0306030504020204" pitchFamily="34" typeface="Open Sans Light"/>
            </a:endParaRPr>
          </a:p>
        </p:txBody>
      </p:sp>
      <p:sp>
        <p:nvSpPr>
          <p:cNvPr id="4" name="TextBox 3">
            <a:extLst>
              <a:ext uri="{FF2B5EF4-FFF2-40B4-BE49-F238E27FC236}">
                <a16:creationId xmlns:a16="http://schemas.microsoft.com/office/drawing/2014/main" id="{A971A5C5-CCD0-ED4E-5716-561F65B66391}"/>
              </a:ext>
            </a:extLst>
          </p:cNvPr>
          <p:cNvSpPr txBox="1"/>
          <p:nvPr/>
        </p:nvSpPr>
        <p:spPr>
          <a:xfrm>
            <a:off x="1" y="198099"/>
            <a:ext cx="12191999" cy="1200329"/>
          </a:xfrm>
          <a:prstGeom prst="rect">
            <a:avLst/>
          </a:prstGeom>
          <a:noFill/>
        </p:spPr>
        <p:txBody>
          <a:bodyPr numCol="1" rtlCol="0" wrap="square">
            <a:spAutoFit/>
          </a:bodyPr>
          <a:lstStyle/>
          <a:p>
            <a:pPr algn="ctr"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3600" u="none">
                <a:ln>
                  <a:noFill/>
                </a:ln>
                <a:solidFill>
                  <a:srgbClr val="2F5591"/>
                </a:solidFill>
                <a:effectLst/>
                <a:uLnTx/>
                <a:uFillTx/>
                <a:latin charset="0" panose="020B0402020203020203" pitchFamily="34" typeface="Circe Light"/>
                <a:ea charset="0" panose="020B0306030504020204" pitchFamily="34" typeface="Open Sans Light"/>
                <a:cs charset="0" panose="020B0306030504020204" pitchFamily="34" typeface="Open Sans Light"/>
              </a:rPr>
              <a:t>TOPS OPPORTUNITY, PERFORMANCE, HONORS, AND EXCELLENCE </a:t>
            </a:r>
            <a:r>
              <a:rPr b="0" baseline="0" cap="none" dirty="0" i="0" kern="1200" kumimoji="0" lang="en-US" noProof="0" normalizeH="0" spc="0" strike="noStrike" sz="3600" u="none">
                <a:ln>
                  <a:noFill/>
                </a:ln>
                <a:solidFill>
                  <a:srgbClr val="2F5591"/>
                </a:solidFill>
                <a:effectLst/>
                <a:uLnTx/>
                <a:uFillTx/>
                <a:latin charset="0" panose="020B0602020203020203" pitchFamily="34" typeface="Circe Bold"/>
                <a:ea charset="0" panose="020B0306030504020204" pitchFamily="34" typeface="Open Sans Light"/>
                <a:cs charset="0" panose="020B0306030504020204" pitchFamily="34" typeface="Open Sans Light"/>
              </a:rPr>
              <a:t>CORE CURRICULUM</a:t>
            </a:r>
            <a:endParaRPr b="0" baseline="0" cap="none" dirty="0" i="0" kern="1200" kumimoji="0" lang="en-US" noProof="0" normalizeH="0" spc="0" strike="noStrike" sz="3600" u="none">
              <a:ln>
                <a:noFill/>
              </a:ln>
              <a:solidFill>
                <a:prstClr val="white"/>
              </a:solidFill>
              <a:effectLst/>
              <a:uLnTx/>
              <a:uFillTx/>
              <a:latin charset="0" panose="020B0602020203020203" pitchFamily="34" typeface="Circe Bold"/>
              <a:ea charset="0" panose="020B0306030504020204" pitchFamily="34" typeface="Open Sans Light"/>
              <a:cs charset="0" panose="020B0306030504020204" pitchFamily="34" typeface="Open Sans Light"/>
            </a:endParaRPr>
          </a:p>
        </p:txBody>
      </p:sp>
    </p:spTree>
    <p:extLst>
      <p:ext uri="{BB962C8B-B14F-4D97-AF65-F5344CB8AC3E}">
        <p14:creationId xmlns:p14="http://schemas.microsoft.com/office/powerpoint/2010/main" val="13000435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16C72CC-64F5-4D97-3A24-AB1286B63692}"/>
              </a:ext>
            </a:extLst>
          </p:cNvPr>
          <p:cNvPicPr>
            <a:picLocks noChangeAspect="1"/>
          </p:cNvPicPr>
          <p:nvPr/>
        </p:nvPicPr>
        <p:blipFill rotWithShape="1">
          <a:blip r:embed="rId2"/>
          <a:srcRect b="22994" l="1384" t="20576"/>
          <a:stretch/>
        </p:blipFill>
        <p:spPr>
          <a:xfrm>
            <a:off x="-611" y="0"/>
            <a:ext cx="11307392" cy="6169026"/>
          </a:xfrm>
          <a:prstGeom prst="rect">
            <a:avLst/>
          </a:prstGeom>
        </p:spPr>
      </p:pic>
      <p:sp>
        <p:nvSpPr>
          <p:cNvPr id="22" name="Rectangle 21">
            <a:extLst>
              <a:ext uri="{FF2B5EF4-FFF2-40B4-BE49-F238E27FC236}">
                <a16:creationId xmlns:a16="http://schemas.microsoft.com/office/drawing/2014/main" id="{36BDF8EC-1A6C-DEFE-4317-7CB823863C10}"/>
              </a:ext>
            </a:extLst>
          </p:cNvPr>
          <p:cNvSpPr/>
          <p:nvPr/>
        </p:nvSpPr>
        <p:spPr>
          <a:xfrm>
            <a:off x="1" y="0"/>
            <a:ext cx="12191389" cy="6287589"/>
          </a:xfrm>
          <a:prstGeom prst="rect">
            <a:avLst/>
          </a:prstGeom>
          <a:solidFill>
            <a:srgbClr val="2F559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dirty="0"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grpSp>
        <p:nvGrpSpPr>
          <p:cNvPr id="23" name="Group 22">
            <a:extLst>
              <a:ext uri="{FF2B5EF4-FFF2-40B4-BE49-F238E27FC236}">
                <a16:creationId xmlns:a16="http://schemas.microsoft.com/office/drawing/2014/main" id="{CC57C176-D303-139A-D19E-2F95CFA9C302}"/>
              </a:ext>
            </a:extLst>
          </p:cNvPr>
          <p:cNvGrpSpPr/>
          <p:nvPr/>
        </p:nvGrpSpPr>
        <p:grpSpPr>
          <a:xfrm>
            <a:off x="0" y="6287589"/>
            <a:ext cx="12191391" cy="570411"/>
            <a:chOff x="0" y="6287589"/>
            <a:chExt cx="12222614" cy="570411"/>
          </a:xfrm>
        </p:grpSpPr>
        <p:sp>
          <p:nvSpPr>
            <p:cNvPr id="24" name="Rectangle 23">
              <a:extLst>
                <a:ext uri="{FF2B5EF4-FFF2-40B4-BE49-F238E27FC236}">
                  <a16:creationId xmlns:a16="http://schemas.microsoft.com/office/drawing/2014/main" id="{75703F18-C06E-4646-E541-28F263452B38}"/>
                </a:ext>
              </a:extLst>
            </p:cNvPr>
            <p:cNvSpPr/>
            <p:nvPr/>
          </p:nvSpPr>
          <p:spPr>
            <a:xfrm>
              <a:off x="0" y="6287589"/>
              <a:ext cx="12222614" cy="570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dirty="0"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pic>
          <p:nvPicPr>
            <p:cNvPr id="25" name="Picture 24">
              <a:extLst>
                <a:ext uri="{FF2B5EF4-FFF2-40B4-BE49-F238E27FC236}">
                  <a16:creationId xmlns:a16="http://schemas.microsoft.com/office/drawing/2014/main" id="{B48814B2-88AF-264E-FFD5-D0986B6D5E29}"/>
                </a:ext>
              </a:extLst>
            </p:cNvPr>
            <p:cNvPicPr>
              <a:picLocks noChangeAspect="1"/>
            </p:cNvPicPr>
            <p:nvPr/>
          </p:nvPicPr>
          <p:blipFill>
            <a:blip cstate="email" r:embed="rId3">
              <a:extLst>
                <a:ext uri="{28A0092B-C50C-407E-A947-70E740481C1C}">
                  <a14:useLocalDpi xmlns:a14="http://schemas.microsoft.com/office/drawing/2010/main"/>
                </a:ext>
              </a:extLst>
            </a:blip>
            <a:stretch>
              <a:fillRect/>
            </a:stretch>
          </p:blipFill>
          <p:spPr>
            <a:xfrm>
              <a:off x="99617" y="6317058"/>
              <a:ext cx="2030438" cy="540942"/>
            </a:xfrm>
            <a:prstGeom prst="rect">
              <a:avLst/>
            </a:prstGeom>
          </p:spPr>
        </p:pic>
      </p:grpSp>
      <p:pic>
        <p:nvPicPr>
          <p:cNvPr id="26" name="Picture 2">
            <a:extLst>
              <a:ext uri="{FF2B5EF4-FFF2-40B4-BE49-F238E27FC236}">
                <a16:creationId xmlns:a16="http://schemas.microsoft.com/office/drawing/2014/main" id="{6C61B928-39A1-8BC9-EF55-83B56150D08C}"/>
              </a:ext>
            </a:extLst>
          </p:cNvPr>
          <p:cNvPicPr>
            <a:picLocks noChangeArrowheads="1" noChangeAspect="1"/>
          </p:cNvPicPr>
          <p:nvPr/>
        </p:nvPicPr>
        <p:blipFill>
          <a:blip cstate="email" r:embed="rId4">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27" name="Slide Number Placeholder 1">
            <a:extLst>
              <a:ext uri="{FF2B5EF4-FFF2-40B4-BE49-F238E27FC236}">
                <a16:creationId xmlns:a16="http://schemas.microsoft.com/office/drawing/2014/main" id="{E694FE3E-C2EB-A778-DD06-91BD445D3D2A}"/>
              </a:ext>
            </a:extLst>
          </p:cNvPr>
          <p:cNvSpPr>
            <a:spLocks noGrp="1"/>
          </p:cNvSpPr>
          <p:nvPr>
            <p:ph idx="12" sz="quarter" type="sldNum"/>
          </p:nvPr>
        </p:nvSpPr>
        <p:spPr>
          <a:xfrm>
            <a:off x="9273435" y="6447155"/>
            <a:ext cx="2743200" cy="365125"/>
          </a:xfrm>
        </p:spPr>
        <p:txBody>
          <a:bodyPr numCol="1"/>
          <a:lstStyle/>
          <a:p>
            <a:pPr algn="r" defTabSz="914400" eaLnBrk="1" hangingPunct="1" indent="0" latinLnBrk="0" lvl="0" marL="0" marR="0" rtl="0">
              <a:lnSpc>
                <a:spcPct val="100000"/>
              </a:lnSpc>
              <a:spcBef>
                <a:spcPts val="0"/>
              </a:spcBef>
              <a:spcAft>
                <a:spcPts val="0"/>
              </a:spcAft>
              <a:buClrTx/>
              <a:buSzTx/>
              <a:buFontTx/>
              <a:buNone/>
              <a:tabLst/>
              <a:defRPr/>
            </a:pPr>
            <a:fld id="{D88C9D7A-CE64-B040-B9A2-1C7FA4025703}" type="slidenum">
              <a:rPr b="0" baseline="0" cap="none" i="0" kern="1200" kumimoji="0" lang="en-US" noProof="0" normalizeH="0" smtClean="0" spc="0" strike="noStrike" sz="1200" u="none">
                <a:ln>
                  <a:noFill/>
                </a:ln>
                <a:solidFill>
                  <a:srgbClr val="254992"/>
                </a:solidFill>
                <a:effectLst/>
                <a:uLnTx/>
                <a:uFillTx/>
                <a:latin charset="77" panose="020B0502020203020203" pitchFamily="34" typeface="Circe"/>
                <a:ea typeface="+mn-ea"/>
                <a:cs typeface="+mn-cs"/>
              </a:rPr>
              <a:pPr algn="r" defTabSz="914400" eaLnBrk="1" hangingPunct="1" indent="0" latinLnBrk="0" lvl="0" marL="0" marR="0" rtl="0">
                <a:lnSpc>
                  <a:spcPct val="100000"/>
                </a:lnSpc>
                <a:spcBef>
                  <a:spcPts val="0"/>
                </a:spcBef>
                <a:spcAft>
                  <a:spcPts val="0"/>
                </a:spcAft>
                <a:buClrTx/>
                <a:buSzTx/>
                <a:buFontTx/>
                <a:buNone/>
                <a:tabLst/>
                <a:defRPr/>
              </a:pPr>
              <a:t>36</a:t>
            </a:fld>
            <a:endParaRPr b="0" baseline="0" cap="none" dirty="0" i="0" kern="1200" kumimoji="0" lang="en-US" noProof="0" normalizeH="0" spc="0" strike="noStrike" sz="1200" u="none">
              <a:ln>
                <a:noFill/>
              </a:ln>
              <a:solidFill>
                <a:srgbClr val="254992"/>
              </a:solidFill>
              <a:effectLst/>
              <a:uLnTx/>
              <a:uFillTx/>
              <a:latin charset="77" panose="020B0502020203020203" pitchFamily="34" typeface="Circe"/>
              <a:ea typeface="+mn-ea"/>
              <a:cs typeface="+mn-cs"/>
            </a:endParaRPr>
          </a:p>
        </p:txBody>
      </p:sp>
      <p:sp>
        <p:nvSpPr>
          <p:cNvPr id="28" name="TextBox 27">
            <a:extLst>
              <a:ext uri="{FF2B5EF4-FFF2-40B4-BE49-F238E27FC236}">
                <a16:creationId xmlns:a16="http://schemas.microsoft.com/office/drawing/2014/main" id="{51B48F3E-9C2E-4E39-CC9E-0EB55B486ED9}"/>
              </a:ext>
            </a:extLst>
          </p:cNvPr>
          <p:cNvSpPr txBox="1"/>
          <p:nvPr/>
        </p:nvSpPr>
        <p:spPr>
          <a:xfrm>
            <a:off x="1" y="2498290"/>
            <a:ext cx="12191999" cy="1200329"/>
          </a:xfrm>
          <a:prstGeom prst="rect">
            <a:avLst/>
          </a:prstGeom>
          <a:noFill/>
        </p:spPr>
        <p:txBody>
          <a:bodyPr numCol="1" rtlCol="0" wrap="square">
            <a:spAutoFit/>
          </a:bodyPr>
          <a:lstStyle/>
          <a:p>
            <a:pPr algn="ctr"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7200" u="none">
                <a:ln>
                  <a:noFill/>
                </a:ln>
                <a:solidFill>
                  <a:prstClr val="white"/>
                </a:solidFill>
                <a:effectLst/>
                <a:uLnTx/>
                <a:uFillTx/>
                <a:latin charset="0" panose="020B0602020203020203" pitchFamily="34" typeface="Circe Bold"/>
                <a:ea charset="0" panose="020B0306030504020204" pitchFamily="34" typeface="Open Sans Light"/>
                <a:cs charset="0" panose="020B0306030504020204" pitchFamily="34" typeface="Open Sans Light"/>
              </a:rPr>
              <a:t>CORE CURRICULUM</a:t>
            </a:r>
            <a:endParaRPr b="0" baseline="0" cap="none" dirty="0" i="0" kern="1200" kumimoji="0" lang="en-US" noProof="0" normalizeH="0" spc="0" strike="noStrike" sz="7200" u="none">
              <a:ln>
                <a:noFill/>
              </a:ln>
              <a:solidFill>
                <a:srgbClr val="FFCE2C"/>
              </a:solidFill>
              <a:effectLst/>
              <a:uLnTx/>
              <a:uFillTx/>
              <a:latin charset="0" panose="020B0602020203020203" pitchFamily="34" typeface="Circe Bold"/>
              <a:ea charset="0" panose="020B0306030504020204" pitchFamily="34" typeface="Open Sans Light"/>
              <a:cs charset="0" panose="020B0306030504020204" pitchFamily="34" typeface="Open Sans Light"/>
            </a:endParaRPr>
          </a:p>
        </p:txBody>
      </p:sp>
      <p:sp>
        <p:nvSpPr>
          <p:cNvPr id="29" name="Rectangle 28">
            <a:extLst>
              <a:ext uri="{FF2B5EF4-FFF2-40B4-BE49-F238E27FC236}">
                <a16:creationId xmlns:a16="http://schemas.microsoft.com/office/drawing/2014/main" id="{F30632B4-8CBB-483A-DB74-DA3A9F9D8020}"/>
              </a:ext>
            </a:extLst>
          </p:cNvPr>
          <p:cNvSpPr/>
          <p:nvPr/>
        </p:nvSpPr>
        <p:spPr>
          <a:xfrm>
            <a:off x="1539551" y="2327564"/>
            <a:ext cx="9097347" cy="1366217"/>
          </a:xfrm>
          <a:prstGeom prst="rect">
            <a:avLst/>
          </a:prstGeom>
          <a:noFill/>
          <a:ln w="28575">
            <a:solidFill>
              <a:srgbClr val="FFCE2C"/>
            </a:solid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dirty="0"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sp>
        <p:nvSpPr>
          <p:cNvPr id="30" name="TextBox 29">
            <a:extLst>
              <a:ext uri="{FF2B5EF4-FFF2-40B4-BE49-F238E27FC236}">
                <a16:creationId xmlns:a16="http://schemas.microsoft.com/office/drawing/2014/main" id="{C341639B-0BD7-96A2-A4B8-A9CD70BADC52}"/>
              </a:ext>
            </a:extLst>
          </p:cNvPr>
          <p:cNvSpPr txBox="1"/>
          <p:nvPr/>
        </p:nvSpPr>
        <p:spPr>
          <a:xfrm>
            <a:off x="1539552" y="3749656"/>
            <a:ext cx="9097346" cy="430887"/>
          </a:xfrm>
          <a:prstGeom prst="rect">
            <a:avLst/>
          </a:prstGeom>
          <a:noFill/>
        </p:spPr>
        <p:txBody>
          <a:bodyPr numCol="1" wrap="square">
            <a:spAutoFit/>
          </a:bodyPr>
          <a:lstStyle/>
          <a:p>
            <a:pPr algn="ctr"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2200" u="none">
                <a:ln>
                  <a:noFill/>
                </a:ln>
                <a:solidFill>
                  <a:srgbClr val="F9E21B"/>
                </a:solidFill>
                <a:effectLst/>
                <a:uLnTx/>
                <a:uFillTx/>
                <a:latin charset="0" panose="020B0402020203020203" pitchFamily="34" typeface="Circe Light"/>
                <a:ea charset="0" panose="020B0306030504020204" pitchFamily="34" typeface="Open Sans Light"/>
                <a:cs charset="0" panose="020B0306030504020204" pitchFamily="34" typeface="Open Sans Light"/>
              </a:rPr>
              <a:t>TOPS TECH FOR GRADUATES OF 2027</a:t>
            </a:r>
            <a:endParaRPr b="0" baseline="0" cap="none" dirty="0" i="0" kern="1200" kumimoji="0" lang="en-US" noProof="0" normalizeH="0" spc="0" strike="noStrike" sz="2200" u="none">
              <a:ln>
                <a:noFill/>
              </a:ln>
              <a:solidFill>
                <a:srgbClr val="F9E21B"/>
              </a:solidFill>
              <a:effectLst/>
              <a:uLnTx/>
              <a:uFillTx/>
              <a:latin panose="020F0502020204030204" typeface="Calibri"/>
              <a:ea typeface="+mn-ea"/>
              <a:cs typeface="+mn-cs"/>
            </a:endParaRPr>
          </a:p>
        </p:txBody>
      </p:sp>
    </p:spTree>
    <p:extLst>
      <p:ext uri="{BB962C8B-B14F-4D97-AF65-F5344CB8AC3E}">
        <p14:creationId xmlns:p14="http://schemas.microsoft.com/office/powerpoint/2010/main" val="22653358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02665535-50BF-FAD0-7E2F-01B862371C25}"/>
              </a:ext>
            </a:extLst>
          </p:cNvPr>
          <p:cNvPicPr>
            <a:picLocks noChangeArrowheads="1" noChangeAspect="1"/>
          </p:cNvPicPr>
          <p:nvPr/>
        </p:nvPicPr>
        <p:blipFill>
          <a:blip cstate="email" r:embed="rId2">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idx="12" sz="quarter" type="sldNum"/>
          </p:nvPr>
        </p:nvSpPr>
        <p:spPr>
          <a:xfrm>
            <a:off x="9273435" y="6447155"/>
            <a:ext cx="2743200" cy="365125"/>
          </a:xfrm>
        </p:spPr>
        <p:txBody>
          <a:bodyPr numCol="1"/>
          <a:lstStyle/>
          <a:p>
            <a:pPr algn="r" defTabSz="914400" eaLnBrk="1" hangingPunct="1" indent="0" latinLnBrk="0" lvl="0" marL="0" marR="0" rtl="0">
              <a:lnSpc>
                <a:spcPct val="100000"/>
              </a:lnSpc>
              <a:spcBef>
                <a:spcPts val="0"/>
              </a:spcBef>
              <a:spcAft>
                <a:spcPts val="0"/>
              </a:spcAft>
              <a:buClrTx/>
              <a:buSzTx/>
              <a:buFontTx/>
              <a:buNone/>
              <a:tabLst/>
              <a:defRPr/>
            </a:pPr>
            <a:fld id="{D88C9D7A-CE64-B040-B9A2-1C7FA4025703}" type="slidenum">
              <a:rPr b="0" baseline="0" cap="none" i="0" kern="1200" kumimoji="0" lang="en-US" noProof="0" normalizeH="0" smtClean="0" spc="0" strike="noStrike" sz="1200" u="none">
                <a:ln>
                  <a:noFill/>
                </a:ln>
                <a:solidFill>
                  <a:srgbClr val="254992"/>
                </a:solidFill>
                <a:effectLst/>
                <a:uLnTx/>
                <a:uFillTx/>
                <a:latin charset="77" panose="020B0502020203020203" pitchFamily="34" typeface="Circe"/>
                <a:ea typeface="+mn-ea"/>
                <a:cs typeface="+mn-cs"/>
              </a:rPr>
              <a:pPr algn="r" defTabSz="914400" eaLnBrk="1" hangingPunct="1" indent="0" latinLnBrk="0" lvl="0" marL="0" marR="0" rtl="0">
                <a:lnSpc>
                  <a:spcPct val="100000"/>
                </a:lnSpc>
                <a:spcBef>
                  <a:spcPts val="0"/>
                </a:spcBef>
                <a:spcAft>
                  <a:spcPts val="0"/>
                </a:spcAft>
                <a:buClrTx/>
                <a:buSzTx/>
                <a:buFontTx/>
                <a:buNone/>
                <a:tabLst/>
                <a:defRPr/>
              </a:pPr>
              <a:t>37</a:t>
            </a:fld>
            <a:endParaRPr b="0" baseline="0" cap="none" dirty="0" i="0" kern="1200" kumimoji="0" lang="en-US" noProof="0" normalizeH="0" spc="0" strike="noStrike" sz="1200" u="none">
              <a:ln>
                <a:noFill/>
              </a:ln>
              <a:solidFill>
                <a:srgbClr val="254992"/>
              </a:solidFill>
              <a:effectLst/>
              <a:uLnTx/>
              <a:uFillTx/>
              <a:latin charset="77" panose="020B0502020203020203" pitchFamily="34" typeface="Circe"/>
              <a:ea typeface="+mn-ea"/>
              <a:cs typeface="+mn-cs"/>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dirty="0"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sp>
        <p:nvSpPr>
          <p:cNvPr id="16" name="TextBox 15">
            <a:extLst>
              <a:ext uri="{FF2B5EF4-FFF2-40B4-BE49-F238E27FC236}">
                <a16:creationId xmlns:a16="http://schemas.microsoft.com/office/drawing/2014/main" id="{E4198034-8195-EEF1-2329-2FC6B0B96893}"/>
              </a:ext>
            </a:extLst>
          </p:cNvPr>
          <p:cNvSpPr txBox="1"/>
          <p:nvPr/>
        </p:nvSpPr>
        <p:spPr>
          <a:xfrm>
            <a:off x="0" y="415387"/>
            <a:ext cx="12191999" cy="646331"/>
          </a:xfrm>
          <a:prstGeom prst="rect">
            <a:avLst/>
          </a:prstGeom>
          <a:noFill/>
        </p:spPr>
        <p:txBody>
          <a:bodyPr numCol="1" rtlCol="0" wrap="square">
            <a:spAutoFit/>
          </a:bodyPr>
          <a:lstStyle/>
          <a:p>
            <a:pPr algn="ctr"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3600" u="none">
                <a:ln>
                  <a:noFill/>
                </a:ln>
                <a:solidFill>
                  <a:srgbClr val="2F5591"/>
                </a:solidFill>
                <a:effectLst/>
                <a:uLnTx/>
                <a:uFillTx/>
                <a:latin charset="0" panose="020B0402020203020203" pitchFamily="34" typeface="Circe Light"/>
                <a:ea charset="0" panose="020B0306030504020204" pitchFamily="34" typeface="Open Sans Light"/>
                <a:cs charset="0" panose="020B0306030504020204" pitchFamily="34" typeface="Open Sans Light"/>
              </a:rPr>
              <a:t>TOPS TECH</a:t>
            </a:r>
            <a:r>
              <a:rPr b="0" baseline="0" cap="none" dirty="0" i="0" kern="1200" kumimoji="0" lang="en-US" noProof="0" normalizeH="0" spc="0" strike="noStrike" sz="3600" u="none">
                <a:ln>
                  <a:noFill/>
                </a:ln>
                <a:solidFill>
                  <a:srgbClr val="2F5591"/>
                </a:solidFill>
                <a:effectLst/>
                <a:uLnTx/>
                <a:uFillTx/>
                <a:latin charset="0" panose="020B0602020203020203" pitchFamily="34" typeface="Circe Bold"/>
                <a:ea charset="0" panose="020B0306030504020204" pitchFamily="34" typeface="Open Sans Light"/>
                <a:cs charset="0" panose="020B0306030504020204" pitchFamily="34" typeface="Open Sans Light"/>
              </a:rPr>
              <a:t> CORE CURRICULUM</a:t>
            </a:r>
            <a:endParaRPr b="0" baseline="0" cap="none" dirty="0" i="0" kern="1200" kumimoji="0" lang="en-US" noProof="0" normalizeH="0" spc="0" strike="noStrike" sz="3600" u="none">
              <a:ln>
                <a:noFill/>
              </a:ln>
              <a:solidFill>
                <a:prstClr val="white"/>
              </a:solidFill>
              <a:effectLst/>
              <a:uLnTx/>
              <a:uFillTx/>
              <a:latin charset="0" panose="020B0602020203020203" pitchFamily="34" typeface="Circe Bold"/>
              <a:ea charset="0" panose="020B0306030504020204" pitchFamily="34" typeface="Open Sans Light"/>
              <a:cs charset="0" panose="020B0306030504020204" pitchFamily="34" typeface="Open Sans Light"/>
            </a:endParaRPr>
          </a:p>
        </p:txBody>
      </p:sp>
      <p:graphicFrame>
        <p:nvGraphicFramePr>
          <p:cNvPr id="9" name="Group 1027">
            <a:extLst>
              <a:ext uri="{FF2B5EF4-FFF2-40B4-BE49-F238E27FC236}">
                <a16:creationId xmlns:a16="http://schemas.microsoft.com/office/drawing/2014/main" id="{8ACE11E4-79A9-6AC8-7974-84A0D4E576E3}"/>
              </a:ext>
            </a:extLst>
          </p:cNvPr>
          <p:cNvGraphicFramePr>
            <a:graphicFrameLocks noGrp="1"/>
          </p:cNvGraphicFramePr>
          <p:nvPr>
            <p:ph idx="1"/>
          </p:nvPr>
        </p:nvGraphicFramePr>
        <p:xfrm>
          <a:off x="765084" y="2150472"/>
          <a:ext cx="9982200" cy="2987040"/>
        </p:xfrm>
        <a:graphic>
          <a:graphicData uri="http://schemas.openxmlformats.org/drawingml/2006/table">
            <a:tbl>
              <a:tblPr bandRow="1">
                <a:noFill/>
              </a:tblPr>
              <a:tblGrid>
                <a:gridCol w="1341582">
                  <a:extLst>
                    <a:ext uri="{9D8B030D-6E8A-4147-A177-3AD203B41FA5}">
                      <a16:colId xmlns:a16="http://schemas.microsoft.com/office/drawing/2014/main" val="20000"/>
                    </a:ext>
                  </a:extLst>
                </a:gridCol>
                <a:gridCol w="8640618">
                  <a:extLst>
                    <a:ext uri="{9D8B030D-6E8A-4147-A177-3AD203B41FA5}">
                      <a16:colId xmlns:a16="http://schemas.microsoft.com/office/drawing/2014/main" val="20001"/>
                    </a:ext>
                  </a:extLst>
                </a:gridCol>
              </a:tblGrid>
              <a:tr h="381000">
                <a:tc>
                  <a:txBody>
                    <a:bodyPr numCol="1"/>
                    <a:lstStyle/>
                    <a:p>
                      <a:pPr algn="l" defTabSz="914400" eaLnBrk="1" fontAlgn="base" hangingPunct="1" indent="0" latinLnBrk="0" lvl="0" marL="0" marR="0" rtl="0">
                        <a:lnSpc>
                          <a:spcPct val="100000"/>
                        </a:lnSpc>
                        <a:spcBef>
                          <a:spcPct val="20000"/>
                        </a:spcBef>
                        <a:spcAft>
                          <a:spcPct val="0"/>
                        </a:spcAft>
                        <a:buClrTx/>
                        <a:buSzTx/>
                        <a:buFont charset="2" pitchFamily="18" typeface="Wingdings 2"/>
                        <a:buNone/>
                        <a:tabLst/>
                      </a:pPr>
                      <a:r>
                        <a:rPr b="0" baseline="0" cap="none" dirty="0" kumimoji="0" lang="en-US" normalizeH="0" strike="noStrike" sz="2800" u="none">
                          <a:ln>
                            <a:noFill/>
                          </a:ln>
                          <a:solidFill>
                            <a:schemeClr val="bg1"/>
                          </a:solidFill>
                          <a:effectLst/>
                          <a:latin charset="0" panose="020B0602020203020203" pitchFamily="34" typeface="Circe Bold"/>
                        </a:rPr>
                        <a:t>UNITS</a:t>
                      </a:r>
                      <a:endParaRPr b="0" baseline="0" cap="none" dirty="0" i="0" kumimoji="0" lang="en-US" normalizeH="0" strike="noStrike" sz="2800" u="none">
                        <a:ln>
                          <a:noFill/>
                        </a:ln>
                        <a:solidFill>
                          <a:schemeClr val="bg1"/>
                        </a:solidFill>
                        <a:effectLst/>
                        <a:latin charset="0" panose="020B0602020203020203" pitchFamily="34" typeface="Circe Bold"/>
                      </a:endParaRPr>
                    </a:p>
                  </a:txBody>
                  <a:tcPr horzOverflow="overflow" marL="102870" marR="102870">
                    <a:lnL algn="ctr" cap="flat" cmpd="sng" w="12700">
                      <a:noFill/>
                      <a:prstDash val="solid"/>
                      <a:round/>
                      <a:headEnd len="med" type="none" w="med"/>
                      <a:tailEnd len="med" type="none" w="med"/>
                    </a:lnL>
                    <a:lnR algn="ctr" cap="flat" cmpd="sng" w="12700">
                      <a:solidFill>
                        <a:schemeClr val="bg1"/>
                      </a:solidFill>
                      <a:prstDash val="solid"/>
                      <a:round/>
                      <a:headEnd len="med" type="none" w="med"/>
                      <a:tailEnd len="med" type="none" w="med"/>
                    </a:lnR>
                    <a:lnT algn="ctr" cap="flat" cmpd="sng" w="12700">
                      <a:noFill/>
                      <a:prstDash val="solid"/>
                      <a:round/>
                      <a:headEnd len="med" type="none" w="med"/>
                      <a:tailEnd len="med" type="none" w="med"/>
                    </a:lnT>
                    <a:lnB algn="ctr" cap="flat" cmpd="sng" w="12700">
                      <a:solidFill>
                        <a:schemeClr val="bg1"/>
                      </a:solidFill>
                      <a:prstDash val="solid"/>
                      <a:round/>
                      <a:headEnd len="med" type="none" w="med"/>
                      <a:tailEnd len="med" type="none" w="med"/>
                    </a:lnB>
                    <a:lnTlToBr cmpd="sng" w="12700">
                      <a:noFill/>
                      <a:prstDash val="solid"/>
                    </a:lnTlToBr>
                    <a:lnBlToTr cmpd="sng" w="12700">
                      <a:noFill/>
                      <a:prstDash val="solid"/>
                    </a:lnBlToTr>
                    <a:solidFill>
                      <a:srgbClr val="2F5591"/>
                    </a:solidFill>
                  </a:tcPr>
                </a:tc>
                <a:tc>
                  <a:txBody>
                    <a:bodyPr numCol="1"/>
                    <a:lstStyle/>
                    <a:p>
                      <a:pPr algn="l" defTabSz="914400" eaLnBrk="1" fontAlgn="base" hangingPunct="1" indent="0" latinLnBrk="0" lvl="0" marL="0" marR="0" rtl="0">
                        <a:lnSpc>
                          <a:spcPct val="100000"/>
                        </a:lnSpc>
                        <a:spcBef>
                          <a:spcPct val="20000"/>
                        </a:spcBef>
                        <a:spcAft>
                          <a:spcPct val="0"/>
                        </a:spcAft>
                        <a:buClrTx/>
                        <a:buSzTx/>
                        <a:buFont charset="2" pitchFamily="18" typeface="Wingdings 2"/>
                        <a:buNone/>
                        <a:tabLst/>
                      </a:pPr>
                      <a:r>
                        <a:rPr b="0" baseline="0" cap="none" dirty="0" kumimoji="0" lang="en-US" normalizeH="0" strike="noStrike" sz="2800" u="none">
                          <a:ln>
                            <a:noFill/>
                          </a:ln>
                          <a:solidFill>
                            <a:schemeClr val="bg1"/>
                          </a:solidFill>
                          <a:effectLst/>
                          <a:latin charset="0" panose="020B0602020203020203" pitchFamily="34" typeface="Circe Bold"/>
                        </a:rPr>
                        <a:t>COURSES</a:t>
                      </a:r>
                      <a:endParaRPr b="0" baseline="0" cap="none" dirty="0" i="0" kumimoji="0" lang="en-US" normalizeH="0" strike="noStrike" sz="2800" u="none">
                        <a:ln>
                          <a:noFill/>
                        </a:ln>
                        <a:solidFill>
                          <a:schemeClr val="bg1"/>
                        </a:solidFill>
                        <a:effectLst/>
                        <a:latin charset="0" panose="020B0602020203020203" pitchFamily="34" typeface="Circe Bold"/>
                      </a:endParaRPr>
                    </a:p>
                  </a:txBody>
                  <a:tcPr horzOverflow="overflow" marL="102870" marR="102870">
                    <a:lnL algn="ctr" cap="flat" cmpd="sng" w="12700">
                      <a:solidFill>
                        <a:schemeClr val="bg1"/>
                      </a:solidFill>
                      <a:prstDash val="solid"/>
                      <a:round/>
                      <a:headEnd len="med" type="none" w="med"/>
                      <a:tailEnd len="med" type="none" w="med"/>
                    </a:lnL>
                    <a:lnR algn="ctr" cap="flat" cmpd="sng" w="12700">
                      <a:noFill/>
                      <a:prstDash val="solid"/>
                      <a:round/>
                      <a:headEnd len="med" type="none" w="med"/>
                      <a:tailEnd len="med" type="none" w="med"/>
                    </a:lnR>
                    <a:lnT algn="ctr" cap="flat" cmpd="sng" w="12700">
                      <a:noFill/>
                      <a:prstDash val="solid"/>
                      <a:round/>
                      <a:headEnd len="med" type="none" w="med"/>
                      <a:tailEnd len="med" type="none" w="med"/>
                    </a:lnT>
                    <a:lnB algn="ctr" cap="flat" cmpd="sng" w="12700">
                      <a:solidFill>
                        <a:schemeClr val="bg1"/>
                      </a:solidFill>
                      <a:prstDash val="solid"/>
                      <a:round/>
                      <a:headEnd len="med" type="none" w="med"/>
                      <a:tailEnd len="med" type="none" w="med"/>
                    </a:lnB>
                    <a:lnTlToBr cmpd="sng" w="12700">
                      <a:noFill/>
                      <a:prstDash val="solid"/>
                    </a:lnTlToBr>
                    <a:lnBlToTr cmpd="sng" w="12700">
                      <a:noFill/>
                      <a:prstDash val="solid"/>
                    </a:lnBlToTr>
                    <a:solidFill>
                      <a:srgbClr val="2F5591"/>
                    </a:solidFill>
                  </a:tcPr>
                </a:tc>
                <a:extLst>
                  <a:ext uri="{0D108BD9-81ED-4DB2-BD59-A6C34878D82A}">
                    <a16:rowId xmlns:a16="http://schemas.microsoft.com/office/drawing/2014/main" val="10000"/>
                  </a:ext>
                </a:extLst>
              </a:tr>
              <a:tr h="365760">
                <a:tc>
                  <a:txBody>
                    <a:bodyPr numCol="1"/>
                    <a:lstStyle/>
                    <a:p>
                      <a:pPr algn="l" defTabSz="914400" eaLnBrk="1" fontAlgn="base" hangingPunct="1" indent="0" latinLnBrk="0" lvl="0" marL="0" marR="0" rtl="0">
                        <a:lnSpc>
                          <a:spcPct val="100000"/>
                        </a:lnSpc>
                        <a:spcBef>
                          <a:spcPct val="20000"/>
                        </a:spcBef>
                        <a:spcAft>
                          <a:spcPct val="0"/>
                        </a:spcAft>
                        <a:buClrTx/>
                        <a:buSzTx/>
                        <a:buFont charset="2" pitchFamily="18" typeface="Wingdings 2"/>
                        <a:buNone/>
                        <a:tabLst/>
                      </a:pPr>
                      <a:r>
                        <a:rPr baseline="0" cap="none" dirty="0" kumimoji="0" lang="en-US" normalizeH="0" strike="noStrike" sz="2400" u="none">
                          <a:ln>
                            <a:noFill/>
                          </a:ln>
                          <a:solidFill>
                            <a:schemeClr val="tx1"/>
                          </a:solidFill>
                          <a:effectLst/>
                          <a:latin charset="0" panose="020B0402020203020203" pitchFamily="34" typeface="Circe Light"/>
                        </a:rPr>
                        <a:t>1</a:t>
                      </a:r>
                      <a:endParaRPr b="0" baseline="0" cap="none" dirty="0" i="0" kumimoji="0" lang="en-US" normalizeH="0" strike="noStrike" sz="2400" u="none">
                        <a:ln>
                          <a:noFill/>
                        </a:ln>
                        <a:solidFill>
                          <a:schemeClr val="tx1"/>
                        </a:solidFill>
                        <a:effectLst/>
                        <a:latin charset="0" panose="020B0402020203020203" pitchFamily="34" typeface="Circe Light"/>
                      </a:endParaRPr>
                    </a:p>
                  </a:txBody>
                  <a:tcPr horzOverflow="overflow" marL="102870" marR="102870">
                    <a:lnL algn="ctr" cap="flat" cmpd="sng" w="12700">
                      <a:noFill/>
                      <a:prstDash val="solid"/>
                      <a:round/>
                      <a:headEnd len="med" type="none" w="med"/>
                      <a:tailEnd len="med" type="none" w="med"/>
                    </a:lnL>
                    <a:lnR algn="ctr" cap="flat" cmpd="sng" w="12700">
                      <a:solidFill>
                        <a:schemeClr val="bg1"/>
                      </a:solidFill>
                      <a:prstDash val="solid"/>
                      <a:round/>
                      <a:headEnd len="med" type="none" w="med"/>
                      <a:tailEnd len="med" type="none" w="med"/>
                    </a:lnR>
                    <a:lnT algn="ctr" cap="flat" cmpd="sng" w="12700">
                      <a:solidFill>
                        <a:schemeClr val="bg1"/>
                      </a:solidFill>
                      <a:prstDash val="solid"/>
                      <a:round/>
                      <a:headEnd len="med" type="none" w="med"/>
                      <a:tailEnd len="med" type="none" w="med"/>
                    </a:lnT>
                    <a:lnB algn="ctr" cap="flat" cmpd="sng" w="12700">
                      <a:noFill/>
                      <a:prstDash val="solid"/>
                      <a:round/>
                      <a:headEnd len="med" type="none" w="med"/>
                      <a:tailEnd len="med" type="none" w="med"/>
                    </a:lnB>
                    <a:lnTlToBr cmpd="sng" w="12700">
                      <a:noFill/>
                      <a:prstDash val="solid"/>
                    </a:lnTlToBr>
                    <a:lnBlToTr cmpd="sng" w="12700">
                      <a:noFill/>
                      <a:prstDash val="solid"/>
                    </a:lnBlToTr>
                    <a:solidFill>
                      <a:srgbClr val="D0D8E8"/>
                    </a:solidFill>
                  </a:tcPr>
                </a:tc>
                <a:tc>
                  <a:txBody>
                    <a:bodyPr numCol="1"/>
                    <a:lstStyle/>
                    <a:p>
                      <a:pPr algn="l" defTabSz="914400" eaLnBrk="1" fontAlgn="base" hangingPunct="1" indent="0" latinLnBrk="0" lvl="0" marL="0" marR="0" rtl="0">
                        <a:lnSpc>
                          <a:spcPct val="100000"/>
                        </a:lnSpc>
                        <a:spcBef>
                          <a:spcPct val="20000"/>
                        </a:spcBef>
                        <a:spcAft>
                          <a:spcPct val="0"/>
                        </a:spcAft>
                        <a:buClrTx/>
                        <a:buSzTx/>
                        <a:buFont charset="2" pitchFamily="18" typeface="Wingdings 2"/>
                        <a:buNone/>
                        <a:tabLst/>
                      </a:pPr>
                      <a:r>
                        <a:rPr baseline="0" cap="none" dirty="0" kumimoji="0" lang="en-US" normalizeH="0" strike="noStrike" sz="2400" u="none">
                          <a:ln>
                            <a:noFill/>
                          </a:ln>
                          <a:solidFill>
                            <a:schemeClr val="tx1"/>
                          </a:solidFill>
                          <a:effectLst/>
                          <a:latin charset="0" panose="020B0402020203020203" pitchFamily="34" typeface="Circe Light"/>
                        </a:rPr>
                        <a:t>English I</a:t>
                      </a:r>
                      <a:endParaRPr b="0" baseline="0" cap="none" dirty="0" i="0" kumimoji="0" lang="en-US" normalizeH="0" strike="noStrike" sz="2400" u="none">
                        <a:ln>
                          <a:noFill/>
                        </a:ln>
                        <a:solidFill>
                          <a:schemeClr val="tx1"/>
                        </a:solidFill>
                        <a:effectLst/>
                        <a:latin charset="0" panose="020B0402020203020203" pitchFamily="34" typeface="Circe Light"/>
                      </a:endParaRPr>
                    </a:p>
                  </a:txBody>
                  <a:tcPr horzOverflow="overflow" marL="102870" marR="102870">
                    <a:lnL algn="ctr" cap="flat" cmpd="sng" w="12700">
                      <a:solidFill>
                        <a:schemeClr val="bg1"/>
                      </a:solidFill>
                      <a:prstDash val="solid"/>
                      <a:round/>
                      <a:headEnd len="med" type="none" w="med"/>
                      <a:tailEnd len="med" type="none" w="med"/>
                    </a:lnL>
                    <a:lnR algn="ctr" cap="flat" cmpd="sng" w="12700">
                      <a:noFill/>
                      <a:prstDash val="solid"/>
                      <a:round/>
                      <a:headEnd len="med" type="none" w="med"/>
                      <a:tailEnd len="med" type="none" w="med"/>
                    </a:lnR>
                    <a:lnT algn="ctr" cap="flat" cmpd="sng" w="12700">
                      <a:solidFill>
                        <a:schemeClr val="bg1"/>
                      </a:solidFill>
                      <a:prstDash val="solid"/>
                      <a:round/>
                      <a:headEnd len="med" type="none" w="med"/>
                      <a:tailEnd len="med" type="none" w="med"/>
                    </a:lnT>
                    <a:lnB algn="ctr" cap="flat" cmpd="sng" w="12700">
                      <a:noFill/>
                      <a:prstDash val="solid"/>
                      <a:round/>
                      <a:headEnd len="med" type="none" w="med"/>
                      <a:tailEnd len="med" type="none" w="med"/>
                    </a:lnB>
                    <a:lnTlToBr cmpd="sng" w="12700">
                      <a:noFill/>
                      <a:prstDash val="solid"/>
                    </a:lnTlToBr>
                    <a:lnBlToTr cmpd="sng" w="12700">
                      <a:noFill/>
                      <a:prstDash val="solid"/>
                    </a:lnBlToTr>
                    <a:solidFill>
                      <a:srgbClr val="D0D8E8"/>
                    </a:solidFill>
                  </a:tcPr>
                </a:tc>
                <a:extLst>
                  <a:ext uri="{0D108BD9-81ED-4DB2-BD59-A6C34878D82A}">
                    <a16:rowId xmlns:a16="http://schemas.microsoft.com/office/drawing/2014/main" val="10001"/>
                  </a:ext>
                </a:extLst>
              </a:tr>
              <a:tr h="350520">
                <a:tc>
                  <a:txBody>
                    <a:bodyPr numCol="1"/>
                    <a:lstStyle/>
                    <a:p>
                      <a:pPr algn="l" defTabSz="914400" eaLnBrk="1" fontAlgn="base" hangingPunct="1" indent="0" latinLnBrk="0" lvl="0" marL="0" marR="0" rtl="0">
                        <a:lnSpc>
                          <a:spcPct val="100000"/>
                        </a:lnSpc>
                        <a:spcBef>
                          <a:spcPct val="20000"/>
                        </a:spcBef>
                        <a:spcAft>
                          <a:spcPct val="0"/>
                        </a:spcAft>
                        <a:buClrTx/>
                        <a:buSzTx/>
                        <a:buFont charset="2" pitchFamily="18" typeface="Wingdings 2"/>
                        <a:buNone/>
                        <a:tabLst/>
                      </a:pPr>
                      <a:r>
                        <a:rPr baseline="0" cap="none" dirty="0" kumimoji="0" lang="en-US" normalizeH="0" strike="noStrike" sz="2400" u="none">
                          <a:ln>
                            <a:noFill/>
                          </a:ln>
                          <a:solidFill>
                            <a:schemeClr val="tx1"/>
                          </a:solidFill>
                          <a:effectLst/>
                          <a:latin charset="0" panose="020B0402020203020203" pitchFamily="34" typeface="Circe Light"/>
                        </a:rPr>
                        <a:t>1</a:t>
                      </a:r>
                      <a:endParaRPr b="0" baseline="0" cap="none" dirty="0" i="0" kumimoji="0" lang="en-US" normalizeH="0" strike="noStrike" sz="2400" u="none">
                        <a:ln>
                          <a:noFill/>
                        </a:ln>
                        <a:solidFill>
                          <a:schemeClr val="tx1"/>
                        </a:solidFill>
                        <a:effectLst/>
                        <a:latin charset="0" panose="020B0402020203020203" pitchFamily="34" typeface="Circe Light"/>
                      </a:endParaRPr>
                    </a:p>
                  </a:txBody>
                  <a:tcPr horzOverflow="overflow" marL="102870" marR="102870">
                    <a:lnL algn="ctr" cap="flat" cmpd="sng" w="12700">
                      <a:noFill/>
                      <a:prstDash val="solid"/>
                      <a:round/>
                      <a:headEnd len="med" type="none" w="med"/>
                      <a:tailEnd len="med" type="none" w="med"/>
                    </a:lnL>
                    <a:lnR algn="ctr" cap="flat" cmpd="sng" w="12700">
                      <a:solidFill>
                        <a:schemeClr val="bg1"/>
                      </a:solidFill>
                      <a:prstDash val="solid"/>
                      <a:round/>
                      <a:headEnd len="med" type="none" w="med"/>
                      <a:tailEnd len="med" type="none" w="med"/>
                    </a:lnR>
                    <a:lnT algn="ctr" cap="flat" cmpd="sng" w="12700">
                      <a:noFill/>
                      <a:prstDash val="solid"/>
                      <a:round/>
                      <a:headEnd len="med" type="none" w="med"/>
                      <a:tailEnd len="med" type="none" w="med"/>
                    </a:lnT>
                    <a:lnB algn="ctr" cap="flat" cmpd="sng" w="12700">
                      <a:noFill/>
                      <a:prstDash val="solid"/>
                      <a:round/>
                      <a:headEnd len="med" type="none" w="med"/>
                      <a:tailEnd len="med" type="none" w="med"/>
                    </a:lnB>
                    <a:lnTlToBr cmpd="sng" w="12700">
                      <a:noFill/>
                      <a:prstDash val="solid"/>
                    </a:lnTlToBr>
                    <a:lnBlToTr cmpd="sng" w="12700">
                      <a:noFill/>
                      <a:prstDash val="solid"/>
                    </a:lnBlToTr>
                    <a:solidFill>
                      <a:srgbClr val="E9EDF4"/>
                    </a:solidFill>
                  </a:tcPr>
                </a:tc>
                <a:tc>
                  <a:txBody>
                    <a:bodyPr numCol="1"/>
                    <a:lstStyle/>
                    <a:p>
                      <a:pPr algn="l" defTabSz="914400" eaLnBrk="1" fontAlgn="base" hangingPunct="1" indent="0" latinLnBrk="0" lvl="0" marL="0" marR="0" rtl="0">
                        <a:lnSpc>
                          <a:spcPct val="100000"/>
                        </a:lnSpc>
                        <a:spcBef>
                          <a:spcPct val="20000"/>
                        </a:spcBef>
                        <a:spcAft>
                          <a:spcPct val="0"/>
                        </a:spcAft>
                        <a:buClrTx/>
                        <a:buSzTx/>
                        <a:buFont charset="2" pitchFamily="18" typeface="Wingdings 2"/>
                        <a:buNone/>
                        <a:tabLst/>
                      </a:pPr>
                      <a:r>
                        <a:rPr baseline="0" cap="none" dirty="0" kumimoji="0" lang="en-US" normalizeH="0" strike="noStrike" sz="2400" u="none">
                          <a:ln>
                            <a:noFill/>
                          </a:ln>
                          <a:solidFill>
                            <a:schemeClr val="tx1"/>
                          </a:solidFill>
                          <a:effectLst/>
                          <a:latin charset="0" panose="020B0402020203020203" pitchFamily="34" typeface="Circe Light"/>
                        </a:rPr>
                        <a:t>English II</a:t>
                      </a:r>
                      <a:endParaRPr b="0" baseline="0" cap="none" dirty="0" i="0" kumimoji="0" lang="en-US" normalizeH="0" strike="noStrike" sz="2400" u="none">
                        <a:ln>
                          <a:noFill/>
                        </a:ln>
                        <a:solidFill>
                          <a:schemeClr val="tx1"/>
                        </a:solidFill>
                        <a:effectLst/>
                        <a:latin charset="0" panose="020B0402020203020203" pitchFamily="34" typeface="Circe Light"/>
                      </a:endParaRPr>
                    </a:p>
                  </a:txBody>
                  <a:tcPr horzOverflow="overflow" marL="102870" marR="102870">
                    <a:lnL algn="ctr" cap="flat" cmpd="sng" w="12700">
                      <a:solidFill>
                        <a:schemeClr val="bg1"/>
                      </a:solidFill>
                      <a:prstDash val="solid"/>
                      <a:round/>
                      <a:headEnd len="med" type="none" w="med"/>
                      <a:tailEnd len="med" type="none" w="med"/>
                    </a:lnL>
                    <a:lnR algn="ctr" cap="flat" cmpd="sng" w="12700">
                      <a:noFill/>
                      <a:prstDash val="solid"/>
                      <a:round/>
                      <a:headEnd len="med" type="none" w="med"/>
                      <a:tailEnd len="med" type="none" w="med"/>
                    </a:lnR>
                    <a:lnT algn="ctr" cap="flat" cmpd="sng" w="12700">
                      <a:noFill/>
                      <a:prstDash val="solid"/>
                      <a:round/>
                      <a:headEnd len="med" type="none" w="med"/>
                      <a:tailEnd len="med" type="none" w="med"/>
                    </a:lnT>
                    <a:lnB algn="ctr" cap="flat" cmpd="sng" w="12700">
                      <a:noFill/>
                      <a:prstDash val="solid"/>
                      <a:round/>
                      <a:headEnd len="med" type="none" w="med"/>
                      <a:tailEnd len="med" type="none" w="med"/>
                    </a:lnB>
                    <a:lnTlToBr cmpd="sng" w="12700">
                      <a:noFill/>
                      <a:prstDash val="solid"/>
                    </a:lnTlToBr>
                    <a:lnBlToTr cmpd="sng" w="12700">
                      <a:noFill/>
                      <a:prstDash val="solid"/>
                    </a:lnBlToTr>
                    <a:solidFill>
                      <a:srgbClr val="E9EDF4"/>
                    </a:solidFill>
                  </a:tcPr>
                </a:tc>
                <a:extLst>
                  <a:ext uri="{0D108BD9-81ED-4DB2-BD59-A6C34878D82A}">
                    <a16:rowId xmlns:a16="http://schemas.microsoft.com/office/drawing/2014/main" val="10002"/>
                  </a:ext>
                </a:extLst>
              </a:tr>
              <a:tr h="350520">
                <a:tc>
                  <a:txBody>
                    <a:bodyPr numCol="1"/>
                    <a:lstStyle/>
                    <a:p>
                      <a:pPr algn="l" defTabSz="914400" eaLnBrk="1" fontAlgn="base" hangingPunct="1" indent="0" latinLnBrk="0" lvl="0" marL="0" marR="0" rtl="0">
                        <a:lnSpc>
                          <a:spcPct val="100000"/>
                        </a:lnSpc>
                        <a:spcBef>
                          <a:spcPct val="20000"/>
                        </a:spcBef>
                        <a:spcAft>
                          <a:spcPct val="0"/>
                        </a:spcAft>
                        <a:buClrTx/>
                        <a:buSzTx/>
                        <a:buFont charset="2" pitchFamily="18" typeface="Wingdings 2"/>
                        <a:buNone/>
                        <a:tabLst/>
                      </a:pPr>
                      <a:r>
                        <a:rPr baseline="0" cap="none" dirty="0" kumimoji="0" lang="en-US" normalizeH="0" strike="noStrike" sz="2400" u="none">
                          <a:ln>
                            <a:noFill/>
                          </a:ln>
                          <a:solidFill>
                            <a:schemeClr val="tx1"/>
                          </a:solidFill>
                          <a:effectLst/>
                          <a:latin charset="0" panose="020B0402020203020203" pitchFamily="34" typeface="Circe Light"/>
                        </a:rPr>
                        <a:t>2</a:t>
                      </a:r>
                      <a:endParaRPr b="0" baseline="0" cap="none" dirty="0" i="0" kumimoji="0" lang="en-US" normalizeH="0" strike="noStrike" sz="2400" u="none">
                        <a:ln>
                          <a:noFill/>
                        </a:ln>
                        <a:solidFill>
                          <a:schemeClr val="tx1"/>
                        </a:solidFill>
                        <a:effectLst/>
                        <a:latin charset="0" panose="020B0402020203020203" pitchFamily="34" typeface="Circe Light"/>
                      </a:endParaRPr>
                    </a:p>
                  </a:txBody>
                  <a:tcPr horzOverflow="overflow" marL="102870" marR="102870">
                    <a:lnL algn="ctr" cap="flat" cmpd="sng" w="12700">
                      <a:noFill/>
                      <a:prstDash val="solid"/>
                      <a:round/>
                      <a:headEnd len="med" type="none" w="med"/>
                      <a:tailEnd len="med" type="none" w="med"/>
                    </a:lnL>
                    <a:lnR algn="ctr" cap="flat" cmpd="sng" w="12700">
                      <a:solidFill>
                        <a:schemeClr val="bg1"/>
                      </a:solidFill>
                      <a:prstDash val="solid"/>
                      <a:round/>
                      <a:headEnd len="med" type="none" w="med"/>
                      <a:tailEnd len="med" type="none" w="med"/>
                    </a:lnR>
                    <a:lnT algn="ctr" cap="flat" cmpd="sng" w="12700">
                      <a:noFill/>
                      <a:prstDash val="solid"/>
                      <a:round/>
                      <a:headEnd len="med" type="none" w="med"/>
                      <a:tailEnd len="med" type="none" w="med"/>
                    </a:lnT>
                    <a:lnB algn="ctr" cap="flat" cmpd="sng" w="12700">
                      <a:noFill/>
                      <a:prstDash val="solid"/>
                      <a:round/>
                      <a:headEnd len="med" type="none" w="med"/>
                      <a:tailEnd len="med" type="none" w="med"/>
                    </a:lnB>
                    <a:lnTlToBr cmpd="sng" w="12700">
                      <a:noFill/>
                      <a:prstDash val="solid"/>
                    </a:lnTlToBr>
                    <a:lnBlToTr cmpd="sng" w="12700">
                      <a:noFill/>
                      <a:prstDash val="solid"/>
                    </a:lnBlToTr>
                    <a:solidFill>
                      <a:srgbClr val="D0D8E8"/>
                    </a:solidFill>
                  </a:tcPr>
                </a:tc>
                <a:tc>
                  <a:txBody>
                    <a:bodyPr numCol="1"/>
                    <a:lstStyle/>
                    <a:p>
                      <a:pPr algn="l" defTabSz="914400" eaLnBrk="1" fontAlgn="base" hangingPunct="1" indent="0" latinLnBrk="0" lvl="0" marL="0" marR="0" rtl="0">
                        <a:lnSpc>
                          <a:spcPct val="100000"/>
                        </a:lnSpc>
                        <a:spcBef>
                          <a:spcPct val="20000"/>
                        </a:spcBef>
                        <a:spcAft>
                          <a:spcPct val="0"/>
                        </a:spcAft>
                        <a:buClrTx/>
                        <a:buSzTx/>
                        <a:buFont charset="2" pitchFamily="18" typeface="Wingdings 2"/>
                        <a:buNone/>
                        <a:tabLst/>
                        <a:defRPr/>
                      </a:pPr>
                      <a:r>
                        <a:rPr dirty="0" kern="1200" lang="en-US" sz="2400">
                          <a:solidFill>
                            <a:schemeClr val="tx1"/>
                          </a:solidFill>
                          <a:effectLst/>
                          <a:latin charset="0" panose="020B0402020203020203" pitchFamily="34" typeface="Circe Light"/>
                        </a:rPr>
                        <a:t>English III, English IV, AP or IB English courses, Business English, Technical Writing, or comparable Louisiana Technical College courses offered by Jump Start regional teams as approved by the State Board of Elementary and Secondary Education.</a:t>
                      </a:r>
                      <a:endParaRPr b="0" dirty="0" kern="1200" lang="en-US" sz="2400">
                        <a:solidFill>
                          <a:schemeClr val="tx1"/>
                        </a:solidFill>
                        <a:effectLst/>
                        <a:latin charset="0" panose="020B0402020203020203" pitchFamily="34" typeface="Circe Light"/>
                        <a:ea typeface="+mn-ea"/>
                        <a:cs charset="0" panose="020B0604020202020204" pitchFamily="34" typeface="Arial"/>
                      </a:endParaRPr>
                    </a:p>
                  </a:txBody>
                  <a:tcPr horzOverflow="overflow" marL="102870" marR="102870">
                    <a:lnL algn="ctr" cap="flat" cmpd="sng" w="12700">
                      <a:solidFill>
                        <a:schemeClr val="bg1"/>
                      </a:solidFill>
                      <a:prstDash val="solid"/>
                      <a:round/>
                      <a:headEnd len="med" type="none" w="med"/>
                      <a:tailEnd len="med" type="none" w="med"/>
                    </a:lnL>
                    <a:lnR algn="ctr" cap="flat" cmpd="sng" w="12700">
                      <a:noFill/>
                      <a:prstDash val="solid"/>
                      <a:round/>
                      <a:headEnd len="med" type="none" w="med"/>
                      <a:tailEnd len="med" type="none" w="med"/>
                    </a:lnR>
                    <a:lnT algn="ctr" cap="flat" cmpd="sng" w="12700">
                      <a:noFill/>
                      <a:prstDash val="solid"/>
                      <a:round/>
                      <a:headEnd len="med" type="none" w="med"/>
                      <a:tailEnd len="med" type="none" w="med"/>
                    </a:lnT>
                    <a:lnB algn="ctr" cap="flat" cmpd="sng" w="12700">
                      <a:noFill/>
                      <a:prstDash val="solid"/>
                      <a:round/>
                      <a:headEnd len="med" type="none" w="med"/>
                      <a:tailEnd len="med" type="none" w="med"/>
                    </a:lnB>
                    <a:lnTlToBr cmpd="sng" w="12700">
                      <a:noFill/>
                      <a:prstDash val="solid"/>
                    </a:lnTlToBr>
                    <a:lnBlToTr cmpd="sng" w="12700">
                      <a:noFill/>
                      <a:prstDash val="solid"/>
                    </a:lnBlToTr>
                    <a:solidFill>
                      <a:srgbClr val="D0D8E8"/>
                    </a:solidFill>
                  </a:tcPr>
                </a:tc>
                <a:extLst>
                  <a:ext uri="{0D108BD9-81ED-4DB2-BD59-A6C34878D82A}">
                    <a16:rowId xmlns:a16="http://schemas.microsoft.com/office/drawing/2014/main" val="10003"/>
                  </a:ext>
                </a:extLst>
              </a:tr>
            </a:tbl>
          </a:graphicData>
        </a:graphic>
      </p:graphicFrame>
      <p:sp>
        <p:nvSpPr>
          <p:cNvPr id="2" name="TextBox 1">
            <a:extLst>
              <a:ext uri="{FF2B5EF4-FFF2-40B4-BE49-F238E27FC236}">
                <a16:creationId xmlns:a16="http://schemas.microsoft.com/office/drawing/2014/main" id="{4D829794-4448-DC7D-A9A3-F7C5A0705174}"/>
              </a:ext>
            </a:extLst>
          </p:cNvPr>
          <p:cNvSpPr txBox="1"/>
          <p:nvPr/>
        </p:nvSpPr>
        <p:spPr>
          <a:xfrm>
            <a:off x="662834" y="1641834"/>
            <a:ext cx="9982201" cy="461665"/>
          </a:xfrm>
          <a:prstGeom prst="rect">
            <a:avLst/>
          </a:prstGeom>
          <a:noFill/>
        </p:spPr>
        <p:txBody>
          <a:bodyPr numCol="1" rtlCol="0" wrap="square">
            <a:spAutoFit/>
          </a:bodyPr>
          <a:lstStyle/>
          <a:p>
            <a:pPr algn="l"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2400" u="none">
                <a:ln>
                  <a:noFill/>
                </a:ln>
                <a:solidFill>
                  <a:srgbClr val="2F5591"/>
                </a:solidFill>
                <a:effectLst/>
                <a:uLnTx/>
                <a:uFillTx/>
                <a:latin charset="77" panose="020B0502020203020203" pitchFamily="34" typeface="Circe Bold"/>
                <a:ea charset="0" panose="020B0306030504020204" pitchFamily="34" typeface="Open Sans"/>
                <a:cs charset="0" panose="020B0306030504020204" pitchFamily="34" typeface="Open Sans"/>
              </a:rPr>
              <a:t>For the Graduating Class of 2027</a:t>
            </a:r>
            <a:endParaRPr b="0" baseline="0" cap="none" dirty="0" i="0" kern="1200" kumimoji="0" lang="en-US" noProof="0" normalizeH="0" spc="0" strike="noStrike" sz="1800" u="none">
              <a:ln>
                <a:noFill/>
              </a:ln>
              <a:solidFill>
                <a:srgbClr val="254992"/>
              </a:solidFill>
              <a:effectLst/>
              <a:uLnTx/>
              <a:uFillTx/>
              <a:latin charset="77" panose="020B0402020203020203" pitchFamily="34" typeface="Circe Light"/>
              <a:ea charset="0" panose="020B0306030504020204" pitchFamily="34" typeface="Open Sans Light"/>
              <a:cs charset="0" panose="020B0306030504020204" pitchFamily="34" typeface="Open Sans Light"/>
            </a:endParaRPr>
          </a:p>
        </p:txBody>
      </p:sp>
    </p:spTree>
    <p:extLst>
      <p:ext uri="{BB962C8B-B14F-4D97-AF65-F5344CB8AC3E}">
        <p14:creationId xmlns:p14="http://schemas.microsoft.com/office/powerpoint/2010/main" val="38886547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02665535-50BF-FAD0-7E2F-01B862371C25}"/>
              </a:ext>
            </a:extLst>
          </p:cNvPr>
          <p:cNvPicPr>
            <a:picLocks noChangeArrowheads="1" noChangeAspect="1"/>
          </p:cNvPicPr>
          <p:nvPr/>
        </p:nvPicPr>
        <p:blipFill>
          <a:blip cstate="email" r:embed="rId2">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idx="12" sz="quarter" type="sldNum"/>
          </p:nvPr>
        </p:nvSpPr>
        <p:spPr>
          <a:xfrm>
            <a:off x="9273435" y="6447155"/>
            <a:ext cx="2743200" cy="365125"/>
          </a:xfrm>
        </p:spPr>
        <p:txBody>
          <a:bodyPr numCol="1"/>
          <a:lstStyle/>
          <a:p>
            <a:pPr algn="r" defTabSz="914400" eaLnBrk="1" hangingPunct="1" indent="0" latinLnBrk="0" lvl="0" marL="0" marR="0" rtl="0">
              <a:lnSpc>
                <a:spcPct val="100000"/>
              </a:lnSpc>
              <a:spcBef>
                <a:spcPts val="0"/>
              </a:spcBef>
              <a:spcAft>
                <a:spcPts val="0"/>
              </a:spcAft>
              <a:buClrTx/>
              <a:buSzTx/>
              <a:buFontTx/>
              <a:buNone/>
              <a:tabLst/>
              <a:defRPr/>
            </a:pPr>
            <a:fld id="{D88C9D7A-CE64-B040-B9A2-1C7FA4025703}" type="slidenum">
              <a:rPr b="0" baseline="0" cap="none" i="0" kern="1200" kumimoji="0" lang="en-US" noProof="0" normalizeH="0" smtClean="0" spc="0" strike="noStrike" sz="1200" u="none">
                <a:ln>
                  <a:noFill/>
                </a:ln>
                <a:solidFill>
                  <a:srgbClr val="254992"/>
                </a:solidFill>
                <a:effectLst/>
                <a:uLnTx/>
                <a:uFillTx/>
                <a:latin charset="77" panose="020B0502020203020203" pitchFamily="34" typeface="Circe"/>
                <a:ea typeface="+mn-ea"/>
                <a:cs typeface="+mn-cs"/>
              </a:rPr>
              <a:pPr algn="r" defTabSz="914400" eaLnBrk="1" hangingPunct="1" indent="0" latinLnBrk="0" lvl="0" marL="0" marR="0" rtl="0">
                <a:lnSpc>
                  <a:spcPct val="100000"/>
                </a:lnSpc>
                <a:spcBef>
                  <a:spcPts val="0"/>
                </a:spcBef>
                <a:spcAft>
                  <a:spcPts val="0"/>
                </a:spcAft>
                <a:buClrTx/>
                <a:buSzTx/>
                <a:buFontTx/>
                <a:buNone/>
                <a:tabLst/>
                <a:defRPr/>
              </a:pPr>
              <a:t>38</a:t>
            </a:fld>
            <a:endParaRPr b="0" baseline="0" cap="none" dirty="0" i="0" kern="1200" kumimoji="0" lang="en-US" noProof="0" normalizeH="0" spc="0" strike="noStrike" sz="1200" u="none">
              <a:ln>
                <a:noFill/>
              </a:ln>
              <a:solidFill>
                <a:srgbClr val="254992"/>
              </a:solidFill>
              <a:effectLst/>
              <a:uLnTx/>
              <a:uFillTx/>
              <a:latin charset="77" panose="020B0502020203020203" pitchFamily="34" typeface="Circe"/>
              <a:ea typeface="+mn-ea"/>
              <a:cs typeface="+mn-cs"/>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dirty="0"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sp>
        <p:nvSpPr>
          <p:cNvPr id="16" name="TextBox 15">
            <a:extLst>
              <a:ext uri="{FF2B5EF4-FFF2-40B4-BE49-F238E27FC236}">
                <a16:creationId xmlns:a16="http://schemas.microsoft.com/office/drawing/2014/main" id="{E4198034-8195-EEF1-2329-2FC6B0B96893}"/>
              </a:ext>
            </a:extLst>
          </p:cNvPr>
          <p:cNvSpPr txBox="1"/>
          <p:nvPr/>
        </p:nvSpPr>
        <p:spPr>
          <a:xfrm>
            <a:off x="0" y="415387"/>
            <a:ext cx="12191999" cy="646331"/>
          </a:xfrm>
          <a:prstGeom prst="rect">
            <a:avLst/>
          </a:prstGeom>
          <a:noFill/>
        </p:spPr>
        <p:txBody>
          <a:bodyPr numCol="1" rtlCol="0" wrap="square">
            <a:spAutoFit/>
          </a:bodyPr>
          <a:lstStyle/>
          <a:p>
            <a:pPr algn="ctr"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3600" u="none">
                <a:ln>
                  <a:noFill/>
                </a:ln>
                <a:solidFill>
                  <a:srgbClr val="2F5591"/>
                </a:solidFill>
                <a:effectLst/>
                <a:uLnTx/>
                <a:uFillTx/>
                <a:latin charset="0" panose="020B0402020203020203" pitchFamily="34" typeface="Circe Light"/>
                <a:ea charset="0" panose="020B0306030504020204" pitchFamily="34" typeface="Open Sans Light"/>
                <a:cs charset="0" panose="020B0306030504020204" pitchFamily="34" typeface="Open Sans Light"/>
              </a:rPr>
              <a:t>TOPS TECH</a:t>
            </a:r>
            <a:r>
              <a:rPr b="0" baseline="0" cap="none" dirty="0" i="0" kern="1200" kumimoji="0" lang="en-US" noProof="0" normalizeH="0" spc="0" strike="noStrike" sz="3600" u="none">
                <a:ln>
                  <a:noFill/>
                </a:ln>
                <a:solidFill>
                  <a:srgbClr val="2F5591"/>
                </a:solidFill>
                <a:effectLst/>
                <a:uLnTx/>
                <a:uFillTx/>
                <a:latin charset="0" panose="020B0602020203020203" pitchFamily="34" typeface="Circe Bold"/>
                <a:ea charset="0" panose="020B0306030504020204" pitchFamily="34" typeface="Open Sans Light"/>
                <a:cs charset="0" panose="020B0306030504020204" pitchFamily="34" typeface="Open Sans Light"/>
              </a:rPr>
              <a:t> CORE CURRICULUM</a:t>
            </a:r>
            <a:endParaRPr b="0" baseline="0" cap="none" dirty="0" i="0" kern="1200" kumimoji="0" lang="en-US" noProof="0" normalizeH="0" spc="0" strike="noStrike" sz="3600" u="none">
              <a:ln>
                <a:noFill/>
              </a:ln>
              <a:solidFill>
                <a:prstClr val="white"/>
              </a:solidFill>
              <a:effectLst/>
              <a:uLnTx/>
              <a:uFillTx/>
              <a:latin charset="0" panose="020B0602020203020203" pitchFamily="34" typeface="Circe Bold"/>
              <a:ea charset="0" panose="020B0306030504020204" pitchFamily="34" typeface="Open Sans Light"/>
              <a:cs charset="0" panose="020B0306030504020204" pitchFamily="34" typeface="Open Sans Light"/>
            </a:endParaRPr>
          </a:p>
        </p:txBody>
      </p:sp>
      <p:graphicFrame>
        <p:nvGraphicFramePr>
          <p:cNvPr id="10" name="Group 1027">
            <a:extLst>
              <a:ext uri="{FF2B5EF4-FFF2-40B4-BE49-F238E27FC236}">
                <a16:creationId xmlns:a16="http://schemas.microsoft.com/office/drawing/2014/main" id="{09F82DA8-C80D-3D8E-338B-FDBBD5F91DC2}"/>
              </a:ext>
            </a:extLst>
          </p:cNvPr>
          <p:cNvGraphicFramePr>
            <a:graphicFrameLocks noGrp="1"/>
          </p:cNvGraphicFramePr>
          <p:nvPr>
            <p:ph idx="1"/>
          </p:nvPr>
        </p:nvGraphicFramePr>
        <p:xfrm>
          <a:off x="353961" y="2164719"/>
          <a:ext cx="11662674" cy="3825657"/>
        </p:xfrm>
        <a:graphic>
          <a:graphicData uri="http://schemas.openxmlformats.org/drawingml/2006/table">
            <a:tbl>
              <a:tblPr/>
              <a:tblGrid>
                <a:gridCol w="1488206">
                  <a:extLst>
                    <a:ext uri="{9D8B030D-6E8A-4147-A177-3AD203B41FA5}">
                      <a16:colId xmlns:a16="http://schemas.microsoft.com/office/drawing/2014/main" val="20000"/>
                    </a:ext>
                  </a:extLst>
                </a:gridCol>
                <a:gridCol w="10174468">
                  <a:extLst>
                    <a:ext uri="{9D8B030D-6E8A-4147-A177-3AD203B41FA5}">
                      <a16:colId xmlns:a16="http://schemas.microsoft.com/office/drawing/2014/main" val="20001"/>
                    </a:ext>
                  </a:extLst>
                </a:gridCol>
              </a:tblGrid>
              <a:tr h="381000">
                <a:tc>
                  <a:txBody>
                    <a:bodyPr numCol="1"/>
                    <a:lstStyle/>
                    <a:p>
                      <a:pPr algn="l" defTabSz="914400" eaLnBrk="1" fontAlgn="base" hangingPunct="1" indent="0" latinLnBrk="0" lvl="0" marL="0" marR="0" rtl="0">
                        <a:lnSpc>
                          <a:spcPct val="100000"/>
                        </a:lnSpc>
                        <a:spcBef>
                          <a:spcPct val="20000"/>
                        </a:spcBef>
                        <a:spcAft>
                          <a:spcPct val="0"/>
                        </a:spcAft>
                        <a:buClrTx/>
                        <a:buSzTx/>
                        <a:buFont charset="2" pitchFamily="18" typeface="Wingdings 2"/>
                        <a:buNone/>
                        <a:tabLst/>
                      </a:pPr>
                      <a:r>
                        <a:rPr b="0" baseline="0" cap="none" dirty="0" i="0" kumimoji="0" lang="en-US" normalizeH="0" strike="noStrike" sz="2800" u="none">
                          <a:ln>
                            <a:noFill/>
                          </a:ln>
                          <a:solidFill>
                            <a:schemeClr val="bg1"/>
                          </a:solidFill>
                          <a:effectLst/>
                          <a:latin charset="0" panose="020B0602020203020203" pitchFamily="34" typeface="Circe Bold"/>
                        </a:rPr>
                        <a:t>UNITS</a:t>
                      </a:r>
                    </a:p>
                  </a:txBody>
                  <a:tcPr horzOverflow="overflow" marL="102870" marR="102870">
                    <a:lnL cap="flat">
                      <a:noFill/>
                    </a:lnL>
                    <a:lnR algn="ctr" cap="flat" cmpd="sng" w="12700">
                      <a:solidFill>
                        <a:schemeClr val="bg1"/>
                      </a:solidFill>
                      <a:prstDash val="solid"/>
                      <a:round/>
                      <a:headEnd len="med" type="none" w="med"/>
                      <a:tailEnd len="med" type="none" w="med"/>
                    </a:lnR>
                    <a:lnT cap="flat">
                      <a:noFill/>
                    </a:lnT>
                    <a:lnB algn="ctr" cap="flat" cmpd="sng" w="12700">
                      <a:solidFill>
                        <a:schemeClr val="bg1"/>
                      </a:solidFill>
                      <a:prstDash val="solid"/>
                      <a:round/>
                      <a:headEnd len="med" type="none" w="med"/>
                      <a:tailEnd len="med" type="none" w="med"/>
                    </a:lnB>
                    <a:lnTlToBr>
                      <a:noFill/>
                    </a:lnTlToBr>
                    <a:lnBlToTr>
                      <a:noFill/>
                    </a:lnBlToTr>
                    <a:solidFill>
                      <a:srgbClr val="2F5591"/>
                    </a:solidFill>
                  </a:tcPr>
                </a:tc>
                <a:tc>
                  <a:txBody>
                    <a:bodyPr numCol="1"/>
                    <a:lstStyle/>
                    <a:p>
                      <a:pPr algn="l" defTabSz="914400" eaLnBrk="1" fontAlgn="base" hangingPunct="1" indent="0" latinLnBrk="0" lvl="0" marL="0" marR="0" rtl="0">
                        <a:lnSpc>
                          <a:spcPct val="100000"/>
                        </a:lnSpc>
                        <a:spcBef>
                          <a:spcPct val="20000"/>
                        </a:spcBef>
                        <a:spcAft>
                          <a:spcPct val="0"/>
                        </a:spcAft>
                        <a:buClrTx/>
                        <a:buSzTx/>
                        <a:buFont charset="2" pitchFamily="18" typeface="Wingdings 2"/>
                        <a:buNone/>
                        <a:tabLst/>
                      </a:pPr>
                      <a:r>
                        <a:rPr b="0" baseline="0" cap="none" dirty="0" i="0" kumimoji="0" lang="en-US" normalizeH="0" strike="noStrike" sz="2800" u="none">
                          <a:ln>
                            <a:noFill/>
                          </a:ln>
                          <a:solidFill>
                            <a:schemeClr val="bg1"/>
                          </a:solidFill>
                          <a:effectLst/>
                          <a:latin charset="0" panose="020B0602020203020203" pitchFamily="34" typeface="Circe Bold"/>
                        </a:rPr>
                        <a:t>COURSES</a:t>
                      </a:r>
                    </a:p>
                  </a:txBody>
                  <a:tcPr horzOverflow="overflow" marL="102870" marR="102870">
                    <a:lnL algn="ctr" cap="flat" cmpd="sng" w="12700">
                      <a:solidFill>
                        <a:schemeClr val="bg1"/>
                      </a:solidFill>
                      <a:prstDash val="solid"/>
                      <a:round/>
                      <a:headEnd len="med" type="none" w="med"/>
                      <a:tailEnd len="med" type="none" w="med"/>
                    </a:lnL>
                    <a:lnR cap="flat">
                      <a:noFill/>
                    </a:lnR>
                    <a:lnT cap="flat">
                      <a:noFill/>
                    </a:lnT>
                    <a:lnB algn="ctr" cap="flat" cmpd="sng" w="12700">
                      <a:solidFill>
                        <a:schemeClr val="bg1"/>
                      </a:solidFill>
                      <a:prstDash val="solid"/>
                      <a:round/>
                      <a:headEnd len="med" type="none" w="med"/>
                      <a:tailEnd len="med" type="none" w="med"/>
                    </a:lnB>
                    <a:lnTlToBr>
                      <a:noFill/>
                    </a:lnTlToBr>
                    <a:lnBlToTr>
                      <a:noFill/>
                    </a:lnBlToTr>
                    <a:solidFill>
                      <a:srgbClr val="2F5591"/>
                    </a:solidFill>
                  </a:tcPr>
                </a:tc>
                <a:extLst>
                  <a:ext uri="{0D108BD9-81ED-4DB2-BD59-A6C34878D82A}">
                    <a16:rowId xmlns:a16="http://schemas.microsoft.com/office/drawing/2014/main" val="10000"/>
                  </a:ext>
                </a:extLst>
              </a:tr>
              <a:tr h="716280">
                <a:tc>
                  <a:txBody>
                    <a:bodyPr numCol="1"/>
                    <a:lstStyle/>
                    <a:p>
                      <a:pPr algn="l" defTabSz="914400" eaLnBrk="1" fontAlgn="base" hangingPunct="1" indent="0" latinLnBrk="0" lvl="0" marL="0" marR="0" rtl="0">
                        <a:lnSpc>
                          <a:spcPct val="100000"/>
                        </a:lnSpc>
                        <a:spcBef>
                          <a:spcPct val="20000"/>
                        </a:spcBef>
                        <a:spcAft>
                          <a:spcPct val="0"/>
                        </a:spcAft>
                        <a:buClrTx/>
                        <a:buSzTx/>
                        <a:buFont charset="2" pitchFamily="18" typeface="Wingdings 2"/>
                        <a:buNone/>
                        <a:tabLst/>
                      </a:pPr>
                      <a:r>
                        <a:rPr b="0" baseline="0" cap="none" dirty="0" i="0" kumimoji="0" lang="en-US" normalizeH="0" strike="noStrike" sz="2200" u="none">
                          <a:ln>
                            <a:noFill/>
                          </a:ln>
                          <a:solidFill>
                            <a:schemeClr val="tx1"/>
                          </a:solidFill>
                          <a:effectLst/>
                          <a:latin charset="0" panose="020B0402020203020203" pitchFamily="34" typeface="Circe Light"/>
                        </a:rPr>
                        <a:t>1 </a:t>
                      </a:r>
                    </a:p>
                  </a:txBody>
                  <a:tcPr horzOverflow="overflow" marL="102870" marR="102870">
                    <a:lnL cap="flat">
                      <a:noFill/>
                    </a:lnL>
                    <a:lnR algn="ctr" cap="flat" cmpd="sng" w="12700">
                      <a:solidFill>
                        <a:schemeClr val="bg1"/>
                      </a:solidFill>
                      <a:prstDash val="solid"/>
                      <a:round/>
                      <a:headEnd len="med" type="none" w="med"/>
                      <a:tailEnd len="med" type="none" w="med"/>
                    </a:lnR>
                    <a:lnT algn="ctr" cap="flat" cmpd="sng" w="12700">
                      <a:solidFill>
                        <a:schemeClr val="bg1"/>
                      </a:solidFill>
                      <a:prstDash val="solid"/>
                      <a:round/>
                      <a:headEnd len="med" type="none" w="med"/>
                      <a:tailEnd len="med" type="none" w="med"/>
                    </a:lnT>
                    <a:lnB algn="ctr" cap="flat" cmpd="sng" w="12700">
                      <a:solidFill>
                        <a:schemeClr val="bg1"/>
                      </a:solidFill>
                      <a:prstDash val="solid"/>
                      <a:round/>
                      <a:headEnd len="med" type="none" w="med"/>
                      <a:tailEnd len="med" type="none" w="med"/>
                    </a:lnB>
                    <a:lnTlToBr>
                      <a:noFill/>
                    </a:lnTlToBr>
                    <a:lnBlToTr>
                      <a:noFill/>
                    </a:lnBlToTr>
                    <a:solidFill>
                      <a:srgbClr val="D0D8E8"/>
                    </a:solidFill>
                  </a:tcPr>
                </a:tc>
                <a:tc>
                  <a:txBody>
                    <a:bodyPr numCol="1"/>
                    <a:lstStyle/>
                    <a:p>
                      <a:pPr algn="l" defTabSz="914400" eaLnBrk="1" fontAlgn="base" hangingPunct="1" indent="0" latinLnBrk="0" lvl="0" marL="0" marR="0" rtl="0">
                        <a:lnSpc>
                          <a:spcPct val="100000"/>
                        </a:lnSpc>
                        <a:spcBef>
                          <a:spcPct val="20000"/>
                        </a:spcBef>
                        <a:spcAft>
                          <a:spcPct val="0"/>
                        </a:spcAft>
                        <a:buClrTx/>
                        <a:buSzTx/>
                        <a:buFont charset="2" pitchFamily="18" typeface="Wingdings 2"/>
                        <a:buNone/>
                        <a:tabLst/>
                      </a:pPr>
                      <a:r>
                        <a:rPr dirty="0" kern="1200" lang="en-US" sz="2200">
                          <a:solidFill>
                            <a:schemeClr val="tx1"/>
                          </a:solidFill>
                          <a:effectLst/>
                          <a:latin charset="0" panose="020B0402020203020203" pitchFamily="34" typeface="Circe Light"/>
                          <a:ea typeface="+mn-ea"/>
                          <a:cs charset="0" panose="020B0604020202020204" pitchFamily="34" typeface="Arial"/>
                        </a:rPr>
                        <a:t>Algebra I; or both Algebra I, Part 1 and Algebra I, Part 2; or  an applied or hybrid algebra course</a:t>
                      </a:r>
                      <a:endParaRPr b="0" baseline="0" cap="none" dirty="0" i="0" kumimoji="0" lang="en-US" normalizeH="0" strike="noStrike" sz="2200" u="none">
                        <a:ln>
                          <a:noFill/>
                        </a:ln>
                        <a:solidFill>
                          <a:schemeClr val="tx1"/>
                        </a:solidFill>
                        <a:effectLst/>
                        <a:latin charset="0" panose="020B0402020203020203" pitchFamily="34" typeface="Circe Light"/>
                        <a:cs charset="0" panose="020B0604020202020204" pitchFamily="34" typeface="Arial"/>
                      </a:endParaRPr>
                    </a:p>
                  </a:txBody>
                  <a:tcPr horzOverflow="overflow" marL="102870" marR="102870">
                    <a:lnL algn="ctr" cap="flat" cmpd="sng" w="12700">
                      <a:solidFill>
                        <a:schemeClr val="bg1"/>
                      </a:solidFill>
                      <a:prstDash val="solid"/>
                      <a:round/>
                      <a:headEnd len="med" type="none" w="med"/>
                      <a:tailEnd len="med" type="none" w="med"/>
                    </a:lnL>
                    <a:lnR cap="flat">
                      <a:noFill/>
                    </a:lnR>
                    <a:lnT algn="ctr" cap="flat" cmpd="sng" w="12700">
                      <a:solidFill>
                        <a:schemeClr val="bg1"/>
                      </a:solidFill>
                      <a:prstDash val="solid"/>
                      <a:round/>
                      <a:headEnd len="med" type="none" w="med"/>
                      <a:tailEnd len="med" type="none" w="med"/>
                    </a:lnT>
                    <a:lnB algn="ctr" cap="flat" cmpd="sng" w="12700">
                      <a:solidFill>
                        <a:schemeClr val="bg1"/>
                      </a:solidFill>
                      <a:prstDash val="solid"/>
                      <a:round/>
                      <a:headEnd len="med" type="none" w="med"/>
                      <a:tailEnd len="med" type="none" w="med"/>
                    </a:lnB>
                    <a:lnTlToBr>
                      <a:noFill/>
                    </a:lnTlToBr>
                    <a:lnBlToTr>
                      <a:noFill/>
                    </a:lnBlToTr>
                    <a:solidFill>
                      <a:srgbClr val="D0D8E8"/>
                    </a:solidFill>
                  </a:tcPr>
                </a:tc>
                <a:extLst>
                  <a:ext uri="{0D108BD9-81ED-4DB2-BD59-A6C34878D82A}">
                    <a16:rowId xmlns:a16="http://schemas.microsoft.com/office/drawing/2014/main" val="10001"/>
                  </a:ext>
                </a:extLst>
              </a:tr>
              <a:tr h="442377">
                <a:tc>
                  <a:txBody>
                    <a:bodyPr numCol="1"/>
                    <a:lstStyle/>
                    <a:p>
                      <a:pPr algn="l" defTabSz="914400" eaLnBrk="1" fontAlgn="base" hangingPunct="1" indent="0" latinLnBrk="0" lvl="0" marL="0" marR="0" rtl="0">
                        <a:lnSpc>
                          <a:spcPct val="100000"/>
                        </a:lnSpc>
                        <a:spcBef>
                          <a:spcPct val="20000"/>
                        </a:spcBef>
                        <a:spcAft>
                          <a:spcPct val="0"/>
                        </a:spcAft>
                        <a:buClrTx/>
                        <a:buSzTx/>
                        <a:buFont charset="2" pitchFamily="18" typeface="Wingdings 2"/>
                        <a:buNone/>
                        <a:tabLst/>
                      </a:pPr>
                      <a:r>
                        <a:rPr b="0" baseline="0" cap="none" dirty="0" i="0" kumimoji="0" lang="en-US" normalizeH="0" strike="noStrike" sz="2200" u="none">
                          <a:ln>
                            <a:noFill/>
                          </a:ln>
                          <a:solidFill>
                            <a:schemeClr val="tx1"/>
                          </a:solidFill>
                          <a:effectLst/>
                          <a:latin charset="0" panose="020B0602020203020203" pitchFamily="34" typeface="Circe Bold"/>
                        </a:rPr>
                        <a:t>1</a:t>
                      </a:r>
                    </a:p>
                  </a:txBody>
                  <a:tcPr horzOverflow="overflow" marL="102870" marR="102870">
                    <a:lnL cap="flat">
                      <a:noFill/>
                    </a:lnL>
                    <a:lnR algn="ctr" cap="flat" cmpd="sng" w="12700">
                      <a:solidFill>
                        <a:schemeClr val="bg1"/>
                      </a:solidFill>
                      <a:prstDash val="solid"/>
                      <a:round/>
                      <a:headEnd len="med" type="none" w="med"/>
                      <a:tailEnd len="med" type="none" w="med"/>
                    </a:lnR>
                    <a:lnT algn="ctr" cap="flat" cmpd="sng" w="12700">
                      <a:solidFill>
                        <a:schemeClr val="bg1"/>
                      </a:solidFill>
                      <a:prstDash val="solid"/>
                      <a:round/>
                      <a:headEnd len="med" type="none" w="med"/>
                      <a:tailEnd len="med" type="none" w="med"/>
                    </a:lnT>
                    <a:lnB algn="ctr" cap="flat" cmpd="sng" w="12700">
                      <a:solidFill>
                        <a:schemeClr val="bg1"/>
                      </a:solidFill>
                      <a:prstDash val="solid"/>
                      <a:round/>
                      <a:headEnd len="med" type="none" w="med"/>
                      <a:tailEnd len="med" type="none" w="med"/>
                    </a:lnB>
                    <a:lnTlToBr>
                      <a:noFill/>
                    </a:lnTlToBr>
                    <a:lnBlToTr>
                      <a:noFill/>
                    </a:lnBlToTr>
                    <a:solidFill>
                      <a:srgbClr val="D0D8E8"/>
                    </a:solidFill>
                  </a:tcPr>
                </a:tc>
                <a:tc>
                  <a:txBody>
                    <a:bodyPr numCol="1"/>
                    <a:lstStyle/>
                    <a:p>
                      <a:pPr algn="l" defTabSz="914400" eaLnBrk="1" fontAlgn="base" hangingPunct="1" indent="0" latinLnBrk="0" lvl="0" marL="0" marR="0" rtl="0">
                        <a:lnSpc>
                          <a:spcPct val="100000"/>
                        </a:lnSpc>
                        <a:spcBef>
                          <a:spcPct val="20000"/>
                        </a:spcBef>
                        <a:spcAft>
                          <a:spcPct val="0"/>
                        </a:spcAft>
                        <a:buClrTx/>
                        <a:buSzTx/>
                        <a:buFont charset="2" pitchFamily="18" typeface="Wingdings 2"/>
                        <a:buNone/>
                        <a:tabLst/>
                      </a:pPr>
                      <a:r>
                        <a:rPr b="0" baseline="0" cap="none" dirty="0" i="0" kumimoji="0" lang="en-US" normalizeH="0" strike="noStrike" sz="2200" u="none">
                          <a:ln>
                            <a:noFill/>
                          </a:ln>
                          <a:solidFill>
                            <a:schemeClr val="tx1"/>
                          </a:solidFill>
                          <a:effectLst/>
                          <a:latin charset="0" panose="020B0602020203020203" pitchFamily="34" typeface="Circe Bold"/>
                          <a:cs charset="0" panose="020B0604020202020204" pitchFamily="34" typeface="Arial"/>
                        </a:rPr>
                        <a:t>Geometry or an applied Geometry course</a:t>
                      </a:r>
                    </a:p>
                  </a:txBody>
                  <a:tcPr horzOverflow="overflow" marL="102870" marR="102870">
                    <a:lnL algn="ctr" cap="flat" cmpd="sng" w="12700">
                      <a:solidFill>
                        <a:schemeClr val="bg1"/>
                      </a:solidFill>
                      <a:prstDash val="solid"/>
                      <a:round/>
                      <a:headEnd len="med" type="none" w="med"/>
                      <a:tailEnd len="med" type="none" w="med"/>
                    </a:lnL>
                    <a:lnR cap="flat">
                      <a:noFill/>
                    </a:lnR>
                    <a:lnT algn="ctr" cap="flat" cmpd="sng" w="12700">
                      <a:solidFill>
                        <a:schemeClr val="bg1"/>
                      </a:solidFill>
                      <a:prstDash val="solid"/>
                      <a:round/>
                      <a:headEnd len="med" type="none" w="med"/>
                      <a:tailEnd len="med" type="none" w="med"/>
                    </a:lnT>
                    <a:lnB algn="ctr" cap="flat" cmpd="sng" w="12700">
                      <a:solidFill>
                        <a:schemeClr val="bg1"/>
                      </a:solidFill>
                      <a:prstDash val="solid"/>
                      <a:round/>
                      <a:headEnd len="med" type="none" w="med"/>
                      <a:tailEnd len="med" type="none" w="med"/>
                    </a:lnB>
                    <a:lnTlToBr>
                      <a:noFill/>
                    </a:lnTlToBr>
                    <a:lnBlToTr>
                      <a:noFill/>
                    </a:lnBlToTr>
                    <a:solidFill>
                      <a:srgbClr val="D0D8E8"/>
                    </a:solidFill>
                  </a:tcPr>
                </a:tc>
                <a:extLst>
                  <a:ext uri="{0D108BD9-81ED-4DB2-BD59-A6C34878D82A}">
                    <a16:rowId xmlns:a16="http://schemas.microsoft.com/office/drawing/2014/main" val="23066838"/>
                  </a:ext>
                </a:extLst>
              </a:tr>
              <a:tr h="1556636">
                <a:tc>
                  <a:txBody>
                    <a:bodyPr numCol="1"/>
                    <a:lstStyle/>
                    <a:p>
                      <a:pPr algn="l" defTabSz="914400" eaLnBrk="1" fontAlgn="base" hangingPunct="1" indent="0" latinLnBrk="0" lvl="0" marL="0" marR="0" rtl="0">
                        <a:lnSpc>
                          <a:spcPct val="100000"/>
                        </a:lnSpc>
                        <a:spcBef>
                          <a:spcPct val="20000"/>
                        </a:spcBef>
                        <a:spcAft>
                          <a:spcPct val="0"/>
                        </a:spcAft>
                        <a:buClrTx/>
                        <a:buSzTx/>
                        <a:buFont charset="2" pitchFamily="18" typeface="Wingdings 2"/>
                        <a:buNone/>
                        <a:tabLst/>
                      </a:pPr>
                      <a:r>
                        <a:rPr b="0" baseline="0" cap="none" dirty="0" i="0" kumimoji="0" lang="en-US" normalizeH="0" strike="noStrike" sz="2200" u="none">
                          <a:ln>
                            <a:noFill/>
                          </a:ln>
                          <a:solidFill>
                            <a:schemeClr val="tx1"/>
                          </a:solidFill>
                          <a:effectLst/>
                          <a:latin charset="0" panose="020B0402020203020203" pitchFamily="34" typeface="Circe Light"/>
                        </a:rPr>
                        <a:t>2</a:t>
                      </a:r>
                    </a:p>
                  </a:txBody>
                  <a:tcPr horzOverflow="overflow" marL="102870" marR="102870">
                    <a:lnL cap="flat">
                      <a:noFill/>
                    </a:lnL>
                    <a:lnR algn="ctr" cap="flat" cmpd="sng" w="12700">
                      <a:solidFill>
                        <a:schemeClr val="bg1"/>
                      </a:solidFill>
                      <a:prstDash val="solid"/>
                      <a:round/>
                      <a:headEnd len="med" type="none" w="med"/>
                      <a:tailEnd len="med" type="none" w="med"/>
                    </a:lnR>
                    <a:lnT algn="ctr" cap="flat" cmpd="sng" w="12700">
                      <a:solidFill>
                        <a:schemeClr val="bg1"/>
                      </a:solidFill>
                      <a:prstDash val="solid"/>
                      <a:round/>
                      <a:headEnd len="med" type="none" w="med"/>
                      <a:tailEnd len="med" type="none" w="med"/>
                    </a:lnT>
                    <a:lnB cap="flat">
                      <a:noFill/>
                    </a:lnB>
                    <a:lnTlToBr>
                      <a:noFill/>
                    </a:lnTlToBr>
                    <a:lnBlToTr>
                      <a:noFill/>
                    </a:lnBlToTr>
                    <a:solidFill>
                      <a:srgbClr val="E9EDF4"/>
                    </a:solidFill>
                  </a:tcPr>
                </a:tc>
                <a:tc>
                  <a:txBody>
                    <a:bodyPr numCol="1"/>
                    <a:lstStyle/>
                    <a:p>
                      <a:pPr algn="l" defTabSz="914400" eaLnBrk="1" fontAlgn="base" hangingPunct="1" indent="0" latinLnBrk="0" lvl="0" marL="0" marR="0" rtl="0">
                        <a:lnSpc>
                          <a:spcPct val="100000"/>
                        </a:lnSpc>
                        <a:spcBef>
                          <a:spcPct val="20000"/>
                        </a:spcBef>
                        <a:spcAft>
                          <a:spcPct val="0"/>
                        </a:spcAft>
                        <a:buClrTx/>
                        <a:buSzTx/>
                        <a:buFont charset="2" pitchFamily="18" typeface="Wingdings 2"/>
                        <a:buNone/>
                        <a:tabLst/>
                      </a:pPr>
                      <a:r>
                        <a:rPr dirty="0" kern="1200" lang="en-US" sz="2200">
                          <a:solidFill>
                            <a:schemeClr val="tx1"/>
                          </a:solidFill>
                          <a:effectLst/>
                          <a:latin charset="0" panose="020B0402020203020203" pitchFamily="34" typeface="Circe Light"/>
                          <a:ea typeface="+mn-ea"/>
                          <a:cs charset="0" panose="020B0604020202020204" pitchFamily="34" typeface="Arial"/>
                        </a:rPr>
                        <a:t>Algebra II, Math Essentials, Financial Literacy, Business Math, Algebra III, Advanced Math -Functions and Statistics, Advanced Math - Pre-Calculus, Pre-calculus, or comparable Louisiana Technical College courses offered by Jump Start regional teams as approved by the State Board of Elementary and Secondary Education. Integrated Mathematics I, II, and III may be substituted for Algebra I, Geometry, and Algebra II, and shall equal three mathematics credits</a:t>
                      </a:r>
                      <a:endParaRPr b="0" baseline="0" cap="none" dirty="0" i="0" kumimoji="0" lang="en-US" normalizeH="0" strike="noStrike" sz="2200" u="none">
                        <a:ln>
                          <a:noFill/>
                        </a:ln>
                        <a:solidFill>
                          <a:schemeClr val="tx1"/>
                        </a:solidFill>
                        <a:effectLst/>
                        <a:latin charset="0" panose="020B0402020203020203" pitchFamily="34" typeface="Circe Light"/>
                        <a:cs charset="0" panose="020B0604020202020204" pitchFamily="34" typeface="Arial"/>
                      </a:endParaRPr>
                    </a:p>
                  </a:txBody>
                  <a:tcPr horzOverflow="overflow" marL="102870" marR="102870">
                    <a:lnL algn="ctr" cap="flat" cmpd="sng" w="12700">
                      <a:solidFill>
                        <a:schemeClr val="bg1"/>
                      </a:solidFill>
                      <a:prstDash val="solid"/>
                      <a:round/>
                      <a:headEnd len="med" type="none" w="med"/>
                      <a:tailEnd len="med" type="none" w="med"/>
                    </a:lnL>
                    <a:lnR cap="flat">
                      <a:noFill/>
                    </a:lnR>
                    <a:lnT algn="ctr" cap="flat" cmpd="sng" w="12700">
                      <a:solidFill>
                        <a:schemeClr val="bg1"/>
                      </a:solidFill>
                      <a:prstDash val="solid"/>
                      <a:round/>
                      <a:headEnd len="med" type="none" w="med"/>
                      <a:tailEnd len="med" type="none" w="med"/>
                    </a:lnT>
                    <a:lnB cap="flat">
                      <a:noFill/>
                    </a:lnB>
                    <a:lnTlToBr>
                      <a:noFill/>
                    </a:lnTlToBr>
                    <a:lnBlToTr>
                      <a:noFill/>
                    </a:lnBlToTr>
                    <a:solidFill>
                      <a:srgbClr val="E9EDF4"/>
                    </a:solidFill>
                  </a:tcPr>
                </a:tc>
                <a:extLst>
                  <a:ext uri="{0D108BD9-81ED-4DB2-BD59-A6C34878D82A}">
                    <a16:rowId xmlns:a16="http://schemas.microsoft.com/office/drawing/2014/main" val="10002"/>
                  </a:ext>
                </a:extLst>
              </a:tr>
            </a:tbl>
          </a:graphicData>
        </a:graphic>
      </p:graphicFrame>
      <p:sp>
        <p:nvSpPr>
          <p:cNvPr id="2" name="TextBox 1">
            <a:extLst>
              <a:ext uri="{FF2B5EF4-FFF2-40B4-BE49-F238E27FC236}">
                <a16:creationId xmlns:a16="http://schemas.microsoft.com/office/drawing/2014/main" id="{39AFC704-D576-D39F-2EAF-043786CA5BD5}"/>
              </a:ext>
            </a:extLst>
          </p:cNvPr>
          <p:cNvSpPr txBox="1"/>
          <p:nvPr/>
        </p:nvSpPr>
        <p:spPr>
          <a:xfrm>
            <a:off x="353961" y="1613729"/>
            <a:ext cx="11662674" cy="461665"/>
          </a:xfrm>
          <a:prstGeom prst="rect">
            <a:avLst/>
          </a:prstGeom>
          <a:noFill/>
        </p:spPr>
        <p:txBody>
          <a:bodyPr numCol="1" rtlCol="0" wrap="square">
            <a:spAutoFit/>
          </a:bodyPr>
          <a:lstStyle/>
          <a:p>
            <a:pPr algn="l"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2400" u="none">
                <a:ln>
                  <a:noFill/>
                </a:ln>
                <a:solidFill>
                  <a:srgbClr val="2F5591"/>
                </a:solidFill>
                <a:effectLst/>
                <a:uLnTx/>
                <a:uFillTx/>
                <a:latin charset="77" panose="020B0502020203020203" pitchFamily="34" typeface="Circe Bold"/>
                <a:ea charset="0" panose="020B0306030504020204" pitchFamily="34" typeface="Open Sans"/>
                <a:cs charset="0" panose="020B0306030504020204" pitchFamily="34" typeface="Open Sans"/>
              </a:rPr>
              <a:t>For the Graduating Class of 2027</a:t>
            </a:r>
            <a:endParaRPr b="0" baseline="0" cap="none" dirty="0" i="0" kern="1200" kumimoji="0" lang="en-US" noProof="0" normalizeH="0" spc="0" strike="noStrike" sz="1800" u="none">
              <a:ln>
                <a:noFill/>
              </a:ln>
              <a:solidFill>
                <a:srgbClr val="254992"/>
              </a:solidFill>
              <a:effectLst/>
              <a:uLnTx/>
              <a:uFillTx/>
              <a:latin charset="77" panose="020B0402020203020203" pitchFamily="34" typeface="Circe Light"/>
              <a:ea charset="0" panose="020B0306030504020204" pitchFamily="34" typeface="Open Sans Light"/>
              <a:cs charset="0" panose="020B0306030504020204" pitchFamily="34" typeface="Open Sans Light"/>
            </a:endParaRPr>
          </a:p>
        </p:txBody>
      </p:sp>
    </p:spTree>
    <p:extLst>
      <p:ext uri="{BB962C8B-B14F-4D97-AF65-F5344CB8AC3E}">
        <p14:creationId xmlns:p14="http://schemas.microsoft.com/office/powerpoint/2010/main" val="12545997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02665535-50BF-FAD0-7E2F-01B862371C25}"/>
              </a:ext>
            </a:extLst>
          </p:cNvPr>
          <p:cNvPicPr>
            <a:picLocks noChangeArrowheads="1" noChangeAspect="1"/>
          </p:cNvPicPr>
          <p:nvPr/>
        </p:nvPicPr>
        <p:blipFill>
          <a:blip cstate="email" r:embed="rId2">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idx="12" sz="quarter" type="sldNum"/>
          </p:nvPr>
        </p:nvSpPr>
        <p:spPr>
          <a:xfrm>
            <a:off x="9273435" y="6447155"/>
            <a:ext cx="2743200" cy="365125"/>
          </a:xfrm>
        </p:spPr>
        <p:txBody>
          <a:bodyPr numCol="1"/>
          <a:lstStyle/>
          <a:p>
            <a:pPr algn="r" defTabSz="914400" eaLnBrk="1" hangingPunct="1" indent="0" latinLnBrk="0" lvl="0" marL="0" marR="0" rtl="0">
              <a:lnSpc>
                <a:spcPct val="100000"/>
              </a:lnSpc>
              <a:spcBef>
                <a:spcPts val="0"/>
              </a:spcBef>
              <a:spcAft>
                <a:spcPts val="0"/>
              </a:spcAft>
              <a:buClrTx/>
              <a:buSzTx/>
              <a:buFontTx/>
              <a:buNone/>
              <a:tabLst/>
              <a:defRPr/>
            </a:pPr>
            <a:fld id="{D88C9D7A-CE64-B040-B9A2-1C7FA4025703}" type="slidenum">
              <a:rPr b="0" baseline="0" cap="none" i="0" kern="1200" kumimoji="0" lang="en-US" noProof="0" normalizeH="0" smtClean="0" spc="0" strike="noStrike" sz="1200" u="none">
                <a:ln>
                  <a:noFill/>
                </a:ln>
                <a:solidFill>
                  <a:srgbClr val="254992"/>
                </a:solidFill>
                <a:effectLst/>
                <a:uLnTx/>
                <a:uFillTx/>
                <a:latin charset="77" panose="020B0502020203020203" pitchFamily="34" typeface="Circe"/>
                <a:ea typeface="+mn-ea"/>
                <a:cs typeface="+mn-cs"/>
              </a:rPr>
              <a:pPr algn="r" defTabSz="914400" eaLnBrk="1" hangingPunct="1" indent="0" latinLnBrk="0" lvl="0" marL="0" marR="0" rtl="0">
                <a:lnSpc>
                  <a:spcPct val="100000"/>
                </a:lnSpc>
                <a:spcBef>
                  <a:spcPts val="0"/>
                </a:spcBef>
                <a:spcAft>
                  <a:spcPts val="0"/>
                </a:spcAft>
                <a:buClrTx/>
                <a:buSzTx/>
                <a:buFontTx/>
                <a:buNone/>
                <a:tabLst/>
                <a:defRPr/>
              </a:pPr>
              <a:t>39</a:t>
            </a:fld>
            <a:endParaRPr b="0" baseline="0" cap="none" dirty="0" i="0" kern="1200" kumimoji="0" lang="en-US" noProof="0" normalizeH="0" spc="0" strike="noStrike" sz="1200" u="none">
              <a:ln>
                <a:noFill/>
              </a:ln>
              <a:solidFill>
                <a:srgbClr val="254992"/>
              </a:solidFill>
              <a:effectLst/>
              <a:uLnTx/>
              <a:uFillTx/>
              <a:latin charset="77" panose="020B0502020203020203" pitchFamily="34" typeface="Circe"/>
              <a:ea typeface="+mn-ea"/>
              <a:cs typeface="+mn-cs"/>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dirty="0"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sp>
        <p:nvSpPr>
          <p:cNvPr id="16" name="TextBox 15">
            <a:extLst>
              <a:ext uri="{FF2B5EF4-FFF2-40B4-BE49-F238E27FC236}">
                <a16:creationId xmlns:a16="http://schemas.microsoft.com/office/drawing/2014/main" id="{E4198034-8195-EEF1-2329-2FC6B0B96893}"/>
              </a:ext>
            </a:extLst>
          </p:cNvPr>
          <p:cNvSpPr txBox="1"/>
          <p:nvPr/>
        </p:nvSpPr>
        <p:spPr>
          <a:xfrm>
            <a:off x="0" y="415387"/>
            <a:ext cx="12191999" cy="646331"/>
          </a:xfrm>
          <a:prstGeom prst="rect">
            <a:avLst/>
          </a:prstGeom>
          <a:noFill/>
        </p:spPr>
        <p:txBody>
          <a:bodyPr numCol="1" rtlCol="0" wrap="square">
            <a:spAutoFit/>
          </a:bodyPr>
          <a:lstStyle/>
          <a:p>
            <a:pPr algn="ctr"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3600" u="none">
                <a:ln>
                  <a:noFill/>
                </a:ln>
                <a:solidFill>
                  <a:srgbClr val="2F5591"/>
                </a:solidFill>
                <a:effectLst/>
                <a:uLnTx/>
                <a:uFillTx/>
                <a:latin charset="0" panose="020B0402020203020203" pitchFamily="34" typeface="Circe Light"/>
                <a:ea charset="0" panose="020B0306030504020204" pitchFamily="34" typeface="Open Sans Light"/>
                <a:cs charset="0" panose="020B0306030504020204" pitchFamily="34" typeface="Open Sans Light"/>
              </a:rPr>
              <a:t>TOPS TECH</a:t>
            </a:r>
            <a:r>
              <a:rPr b="0" baseline="0" cap="none" dirty="0" i="0" kern="1200" kumimoji="0" lang="en-US" noProof="0" normalizeH="0" spc="0" strike="noStrike" sz="3600" u="none">
                <a:ln>
                  <a:noFill/>
                </a:ln>
                <a:solidFill>
                  <a:srgbClr val="2F5591"/>
                </a:solidFill>
                <a:effectLst/>
                <a:uLnTx/>
                <a:uFillTx/>
                <a:latin charset="0" panose="020B0602020203020203" pitchFamily="34" typeface="Circe Bold"/>
                <a:ea charset="0" panose="020B0306030504020204" pitchFamily="34" typeface="Open Sans Light"/>
                <a:cs charset="0" panose="020B0306030504020204" pitchFamily="34" typeface="Open Sans Light"/>
              </a:rPr>
              <a:t> CORE CURRICULUM</a:t>
            </a:r>
            <a:endParaRPr b="0" baseline="0" cap="none" dirty="0" i="0" kern="1200" kumimoji="0" lang="en-US" noProof="0" normalizeH="0" spc="0" strike="noStrike" sz="3600" u="none">
              <a:ln>
                <a:noFill/>
              </a:ln>
              <a:solidFill>
                <a:prstClr val="white"/>
              </a:solidFill>
              <a:effectLst/>
              <a:uLnTx/>
              <a:uFillTx/>
              <a:latin charset="0" panose="020B0602020203020203" pitchFamily="34" typeface="Circe Bold"/>
              <a:ea charset="0" panose="020B0306030504020204" pitchFamily="34" typeface="Open Sans Light"/>
              <a:cs charset="0" panose="020B0306030504020204" pitchFamily="34" typeface="Open Sans Light"/>
            </a:endParaRPr>
          </a:p>
        </p:txBody>
      </p:sp>
      <p:graphicFrame>
        <p:nvGraphicFramePr>
          <p:cNvPr id="5" name="Group 1027">
            <a:extLst>
              <a:ext uri="{FF2B5EF4-FFF2-40B4-BE49-F238E27FC236}">
                <a16:creationId xmlns:a16="http://schemas.microsoft.com/office/drawing/2014/main" id="{D110AC71-8D08-24C3-C2AF-FC4B22397B27}"/>
              </a:ext>
            </a:extLst>
          </p:cNvPr>
          <p:cNvGraphicFramePr>
            <a:graphicFrameLocks/>
          </p:cNvGraphicFramePr>
          <p:nvPr/>
        </p:nvGraphicFramePr>
        <p:xfrm>
          <a:off x="685799" y="1952357"/>
          <a:ext cx="10820400" cy="4255229"/>
        </p:xfrm>
        <a:graphic>
          <a:graphicData uri="http://schemas.openxmlformats.org/drawingml/2006/table">
            <a:tbl>
              <a:tblPr/>
              <a:tblGrid>
                <a:gridCol w="1380728">
                  <a:extLst>
                    <a:ext uri="{9D8B030D-6E8A-4147-A177-3AD203B41FA5}">
                      <a16:colId xmlns:a16="http://schemas.microsoft.com/office/drawing/2014/main" val="20000"/>
                    </a:ext>
                  </a:extLst>
                </a:gridCol>
                <a:gridCol w="9439672">
                  <a:extLst>
                    <a:ext uri="{9D8B030D-6E8A-4147-A177-3AD203B41FA5}">
                      <a16:colId xmlns:a16="http://schemas.microsoft.com/office/drawing/2014/main" val="20001"/>
                    </a:ext>
                  </a:extLst>
                </a:gridCol>
              </a:tblGrid>
              <a:tr h="502123">
                <a:tc>
                  <a:txBody>
                    <a:bodyPr numCol="1"/>
                    <a:lstStyle/>
                    <a:p>
                      <a:pPr algn="l" defTabSz="914400" eaLnBrk="1" fontAlgn="base" hangingPunct="1" indent="0" latinLnBrk="0" lvl="0" marL="0" marR="0" rtl="0">
                        <a:lnSpc>
                          <a:spcPct val="100000"/>
                        </a:lnSpc>
                        <a:spcBef>
                          <a:spcPct val="20000"/>
                        </a:spcBef>
                        <a:spcAft>
                          <a:spcPct val="0"/>
                        </a:spcAft>
                        <a:buClrTx/>
                        <a:buSzTx/>
                        <a:buFont charset="2" pitchFamily="18" typeface="Wingdings 2"/>
                        <a:buNone/>
                        <a:tabLst/>
                      </a:pPr>
                      <a:r>
                        <a:rPr b="0" baseline="0" cap="none" dirty="0" i="0" kumimoji="0" lang="en-US" normalizeH="0" strike="noStrike" sz="2800" u="none">
                          <a:ln>
                            <a:noFill/>
                          </a:ln>
                          <a:solidFill>
                            <a:schemeClr val="bg1"/>
                          </a:solidFill>
                          <a:effectLst/>
                          <a:latin charset="0" panose="020B0602020203020203" pitchFamily="34" typeface="Circe Bold"/>
                        </a:rPr>
                        <a:t>UNITS</a:t>
                      </a:r>
                    </a:p>
                  </a:txBody>
                  <a:tcPr horzOverflow="overflow" marL="102870" marR="102870">
                    <a:lnL algn="ctr" cap="flat" cmpd="sng" w="9525">
                      <a:solidFill>
                        <a:schemeClr val="bg1"/>
                      </a:solidFill>
                      <a:prstDash val="solid"/>
                      <a:round/>
                      <a:headEnd len="med" type="none" w="med"/>
                      <a:tailEnd len="med" type="none" w="med"/>
                    </a:lnL>
                    <a:lnR algn="ctr" cap="flat" cmpd="sng" w="9525">
                      <a:solidFill>
                        <a:schemeClr val="bg1"/>
                      </a:solidFill>
                      <a:prstDash val="solid"/>
                      <a:round/>
                      <a:headEnd len="med" type="none" w="med"/>
                      <a:tailEnd len="med" type="none" w="med"/>
                    </a:lnR>
                    <a:lnT algn="ctr" cap="flat" cmpd="sng" w="9525">
                      <a:solidFill>
                        <a:schemeClr val="bg1"/>
                      </a:solidFill>
                      <a:prstDash val="solid"/>
                      <a:round/>
                      <a:headEnd len="med" type="none" w="med"/>
                      <a:tailEnd len="med" type="none" w="med"/>
                    </a:lnT>
                    <a:lnB algn="ctr" cap="flat" cmpd="sng" w="9525">
                      <a:solidFill>
                        <a:schemeClr val="bg1"/>
                      </a:solidFill>
                      <a:prstDash val="solid"/>
                      <a:round/>
                      <a:headEnd len="med" type="none" w="med"/>
                      <a:tailEnd len="med" type="none" w="med"/>
                    </a:lnB>
                    <a:lnTlToBr>
                      <a:noFill/>
                    </a:lnTlToBr>
                    <a:lnBlToTr>
                      <a:noFill/>
                    </a:lnBlToTr>
                    <a:solidFill>
                      <a:srgbClr val="2F5591"/>
                    </a:solidFill>
                  </a:tcPr>
                </a:tc>
                <a:tc>
                  <a:txBody>
                    <a:bodyPr numCol="1"/>
                    <a:lstStyle/>
                    <a:p>
                      <a:pPr algn="l" defTabSz="914400" eaLnBrk="1" fontAlgn="base" hangingPunct="1" indent="0" latinLnBrk="0" lvl="0" marL="0" marR="0" rtl="0">
                        <a:lnSpc>
                          <a:spcPct val="100000"/>
                        </a:lnSpc>
                        <a:spcBef>
                          <a:spcPct val="20000"/>
                        </a:spcBef>
                        <a:spcAft>
                          <a:spcPct val="0"/>
                        </a:spcAft>
                        <a:buClrTx/>
                        <a:buSzTx/>
                        <a:buFont charset="2" pitchFamily="18" typeface="Wingdings 2"/>
                        <a:buNone/>
                        <a:tabLst/>
                      </a:pPr>
                      <a:r>
                        <a:rPr b="0" baseline="0" cap="none" dirty="0" i="0" kumimoji="0" lang="en-US" normalizeH="0" strike="noStrike" sz="2800" u="none">
                          <a:ln>
                            <a:noFill/>
                          </a:ln>
                          <a:solidFill>
                            <a:schemeClr val="bg1"/>
                          </a:solidFill>
                          <a:effectLst/>
                          <a:latin charset="0" panose="020B0602020203020203" pitchFamily="34" typeface="Circe Bold"/>
                        </a:rPr>
                        <a:t>COURSES</a:t>
                      </a:r>
                    </a:p>
                  </a:txBody>
                  <a:tcPr horzOverflow="overflow" marL="102870" marR="102870">
                    <a:lnL algn="ctr" cap="flat" cmpd="sng" w="9525">
                      <a:solidFill>
                        <a:schemeClr val="bg1"/>
                      </a:solidFill>
                      <a:prstDash val="solid"/>
                      <a:round/>
                      <a:headEnd len="med" type="none" w="med"/>
                      <a:tailEnd len="med" type="none" w="med"/>
                    </a:lnL>
                    <a:lnR algn="ctr" cap="flat" cmpd="sng" w="9525">
                      <a:solidFill>
                        <a:schemeClr val="bg1"/>
                      </a:solidFill>
                      <a:prstDash val="solid"/>
                      <a:round/>
                      <a:headEnd len="med" type="none" w="med"/>
                      <a:tailEnd len="med" type="none" w="med"/>
                    </a:lnR>
                    <a:lnT algn="ctr" cap="flat" cmpd="sng" w="9525">
                      <a:solidFill>
                        <a:schemeClr val="bg1"/>
                      </a:solidFill>
                      <a:prstDash val="solid"/>
                      <a:round/>
                      <a:headEnd len="med" type="none" w="med"/>
                      <a:tailEnd len="med" type="none" w="med"/>
                    </a:lnT>
                    <a:lnB algn="ctr" cap="flat" cmpd="sng" w="9525">
                      <a:solidFill>
                        <a:schemeClr val="bg1"/>
                      </a:solidFill>
                      <a:prstDash val="solid"/>
                      <a:round/>
                      <a:headEnd len="med" type="none" w="med"/>
                      <a:tailEnd len="med" type="none" w="med"/>
                    </a:lnB>
                    <a:lnTlToBr>
                      <a:noFill/>
                    </a:lnTlToBr>
                    <a:lnBlToTr>
                      <a:noFill/>
                    </a:lnBlToTr>
                    <a:solidFill>
                      <a:srgbClr val="2F5591"/>
                    </a:solidFill>
                  </a:tcPr>
                </a:tc>
                <a:extLst>
                  <a:ext uri="{0D108BD9-81ED-4DB2-BD59-A6C34878D82A}">
                    <a16:rowId xmlns:a16="http://schemas.microsoft.com/office/drawing/2014/main" val="10000"/>
                  </a:ext>
                </a:extLst>
              </a:tr>
              <a:tr h="502123">
                <a:tc>
                  <a:txBody>
                    <a:bodyPr numCol="1"/>
                    <a:lstStyle/>
                    <a:p>
                      <a:pPr algn="l" defTabSz="914400" eaLnBrk="1" fontAlgn="base" hangingPunct="1" indent="0" latinLnBrk="0" lvl="0" marL="0" marR="0" rtl="0">
                        <a:lnSpc>
                          <a:spcPct val="100000"/>
                        </a:lnSpc>
                        <a:spcBef>
                          <a:spcPct val="20000"/>
                        </a:spcBef>
                        <a:spcAft>
                          <a:spcPct val="0"/>
                        </a:spcAft>
                        <a:buClrTx/>
                        <a:buSzTx/>
                        <a:buFont charset="2" pitchFamily="18" typeface="Wingdings 2"/>
                        <a:buNone/>
                        <a:tabLst/>
                      </a:pPr>
                      <a:r>
                        <a:rPr b="0" baseline="0" cap="none" dirty="0" i="0" kumimoji="0" lang="en-US" normalizeH="0" strike="noStrike" sz="2800" u="none">
                          <a:ln>
                            <a:noFill/>
                          </a:ln>
                          <a:solidFill>
                            <a:schemeClr val="tx1"/>
                          </a:solidFill>
                          <a:effectLst/>
                          <a:latin charset="0" panose="020B0402020203020203" pitchFamily="34" typeface="Circe Light"/>
                        </a:rPr>
                        <a:t>1 </a:t>
                      </a:r>
                    </a:p>
                  </a:txBody>
                  <a:tcPr horzOverflow="overflow" marL="102870" marR="102870">
                    <a:lnL algn="ctr" cap="flat" cmpd="sng" w="9525">
                      <a:solidFill>
                        <a:schemeClr val="bg1"/>
                      </a:solidFill>
                      <a:prstDash val="solid"/>
                      <a:round/>
                      <a:headEnd len="med" type="none" w="med"/>
                      <a:tailEnd len="med" type="none" w="med"/>
                    </a:lnL>
                    <a:lnR algn="ctr" cap="flat" cmpd="sng" w="9525">
                      <a:solidFill>
                        <a:schemeClr val="bg1"/>
                      </a:solidFill>
                      <a:prstDash val="solid"/>
                      <a:round/>
                      <a:headEnd len="med" type="none" w="med"/>
                      <a:tailEnd len="med" type="none" w="med"/>
                    </a:lnR>
                    <a:lnT algn="ctr" cap="flat" cmpd="sng" w="9525">
                      <a:solidFill>
                        <a:schemeClr val="bg1"/>
                      </a:solidFill>
                      <a:prstDash val="solid"/>
                      <a:round/>
                      <a:headEnd len="med" type="none" w="med"/>
                      <a:tailEnd len="med" type="none" w="med"/>
                    </a:lnT>
                    <a:lnB algn="ctr" cap="flat" cmpd="sng" w="9525">
                      <a:solidFill>
                        <a:schemeClr val="bg1"/>
                      </a:solidFill>
                      <a:prstDash val="solid"/>
                      <a:round/>
                      <a:headEnd len="med" type="none" w="med"/>
                      <a:tailEnd len="med" type="none" w="med"/>
                    </a:lnB>
                    <a:lnTlToBr>
                      <a:noFill/>
                    </a:lnTlToBr>
                    <a:lnBlToTr>
                      <a:noFill/>
                    </a:lnBlToTr>
                    <a:solidFill>
                      <a:srgbClr val="D0D8E8"/>
                    </a:solidFill>
                  </a:tcPr>
                </a:tc>
                <a:tc>
                  <a:txBody>
                    <a:bodyPr numCol="1"/>
                    <a:lstStyle/>
                    <a:p>
                      <a:pPr algn="l" defTabSz="914400" eaLnBrk="1" fontAlgn="base" hangingPunct="1" indent="0" latinLnBrk="0" lvl="0" marL="0" marR="0" rtl="0">
                        <a:lnSpc>
                          <a:spcPct val="100000"/>
                        </a:lnSpc>
                        <a:spcBef>
                          <a:spcPct val="20000"/>
                        </a:spcBef>
                        <a:spcAft>
                          <a:spcPct val="0"/>
                        </a:spcAft>
                        <a:buClrTx/>
                        <a:buSzTx/>
                        <a:buFont charset="2" pitchFamily="18" typeface="Wingdings 2"/>
                        <a:buNone/>
                        <a:tabLst/>
                      </a:pPr>
                      <a:r>
                        <a:rPr dirty="0" kern="1200" lang="en-US" sz="2800">
                          <a:solidFill>
                            <a:schemeClr val="tx1"/>
                          </a:solidFill>
                          <a:effectLst/>
                          <a:latin charset="0" panose="020B0402020203020203" pitchFamily="34" typeface="Circe Light"/>
                          <a:ea typeface="+mn-ea"/>
                          <a:cs charset="0" panose="020B0604020202020204" pitchFamily="34" typeface="Arial"/>
                        </a:rPr>
                        <a:t>Biology</a:t>
                      </a:r>
                      <a:endParaRPr b="0" baseline="0" cap="none" dirty="0" i="0" kumimoji="0" lang="en-US" normalizeH="0" strike="noStrike" sz="2800" u="none">
                        <a:ln>
                          <a:noFill/>
                        </a:ln>
                        <a:solidFill>
                          <a:schemeClr val="tx1"/>
                        </a:solidFill>
                        <a:effectLst/>
                        <a:latin charset="0" panose="020B0402020203020203" pitchFamily="34" typeface="Circe Light"/>
                        <a:cs charset="0" panose="020B0604020202020204" pitchFamily="34" typeface="Arial"/>
                      </a:endParaRPr>
                    </a:p>
                  </a:txBody>
                  <a:tcPr horzOverflow="overflow" marL="102870" marR="102870">
                    <a:lnL algn="ctr" cap="flat" cmpd="sng" w="9525">
                      <a:solidFill>
                        <a:schemeClr val="bg1"/>
                      </a:solidFill>
                      <a:prstDash val="solid"/>
                      <a:round/>
                      <a:headEnd len="med" type="none" w="med"/>
                      <a:tailEnd len="med" type="none" w="med"/>
                    </a:lnL>
                    <a:lnR algn="ctr" cap="flat" cmpd="sng" w="9525">
                      <a:solidFill>
                        <a:schemeClr val="bg1"/>
                      </a:solidFill>
                      <a:prstDash val="solid"/>
                      <a:round/>
                      <a:headEnd len="med" type="none" w="med"/>
                      <a:tailEnd len="med" type="none" w="med"/>
                    </a:lnR>
                    <a:lnT algn="ctr" cap="flat" cmpd="sng" w="9525">
                      <a:solidFill>
                        <a:schemeClr val="bg1"/>
                      </a:solidFill>
                      <a:prstDash val="solid"/>
                      <a:round/>
                      <a:headEnd len="med" type="none" w="med"/>
                      <a:tailEnd len="med" type="none" w="med"/>
                    </a:lnT>
                    <a:lnB algn="ctr" cap="flat" cmpd="sng" w="9525">
                      <a:solidFill>
                        <a:schemeClr val="bg1"/>
                      </a:solidFill>
                      <a:prstDash val="solid"/>
                      <a:round/>
                      <a:headEnd len="med" type="none" w="med"/>
                      <a:tailEnd len="med" type="none" w="med"/>
                    </a:lnB>
                    <a:lnTlToBr>
                      <a:noFill/>
                    </a:lnTlToBr>
                    <a:lnBlToTr>
                      <a:noFill/>
                    </a:lnBlToTr>
                    <a:solidFill>
                      <a:srgbClr val="D0D8E8"/>
                    </a:solidFill>
                  </a:tcPr>
                </a:tc>
                <a:extLst>
                  <a:ext uri="{0D108BD9-81ED-4DB2-BD59-A6C34878D82A}">
                    <a16:rowId xmlns:a16="http://schemas.microsoft.com/office/drawing/2014/main" val="10001"/>
                  </a:ext>
                </a:extLst>
              </a:tr>
              <a:tr h="1329149">
                <a:tc>
                  <a:txBody>
                    <a:bodyPr numCol="1"/>
                    <a:lstStyle/>
                    <a:p>
                      <a:pPr algn="l" defTabSz="914400" eaLnBrk="1" fontAlgn="base" hangingPunct="1" indent="0" latinLnBrk="0" lvl="0" marL="0" marR="0" rtl="0">
                        <a:lnSpc>
                          <a:spcPct val="100000"/>
                        </a:lnSpc>
                        <a:spcBef>
                          <a:spcPct val="20000"/>
                        </a:spcBef>
                        <a:spcAft>
                          <a:spcPct val="0"/>
                        </a:spcAft>
                        <a:buClrTx/>
                        <a:buSzTx/>
                        <a:buFont charset="2" pitchFamily="18" typeface="Wingdings 2"/>
                        <a:buNone/>
                        <a:tabLst/>
                      </a:pPr>
                      <a:r>
                        <a:rPr b="0" baseline="0" cap="none" dirty="0" i="0" kumimoji="0" lang="en-US" normalizeH="0" strike="noStrike" sz="2800" u="none">
                          <a:ln>
                            <a:noFill/>
                          </a:ln>
                          <a:solidFill>
                            <a:schemeClr val="tx1"/>
                          </a:solidFill>
                          <a:effectLst/>
                          <a:latin charset="0" panose="020B0402020203020203" pitchFamily="34" typeface="Circe Light"/>
                        </a:rPr>
                        <a:t>1</a:t>
                      </a:r>
                    </a:p>
                  </a:txBody>
                  <a:tcPr horzOverflow="overflow" marL="102870" marR="102870">
                    <a:lnL algn="ctr" cap="flat" cmpd="sng" w="9525">
                      <a:solidFill>
                        <a:schemeClr val="bg1"/>
                      </a:solidFill>
                      <a:prstDash val="solid"/>
                      <a:round/>
                      <a:headEnd len="med" type="none" w="med"/>
                      <a:tailEnd len="med" type="none" w="med"/>
                    </a:lnL>
                    <a:lnR algn="ctr" cap="flat" cmpd="sng" w="9525">
                      <a:solidFill>
                        <a:schemeClr val="bg1"/>
                      </a:solidFill>
                      <a:prstDash val="solid"/>
                      <a:round/>
                      <a:headEnd len="med" type="none" w="med"/>
                      <a:tailEnd len="med" type="none" w="med"/>
                    </a:lnR>
                    <a:lnT algn="ctr" cap="flat" cmpd="sng" w="9525">
                      <a:solidFill>
                        <a:schemeClr val="bg1"/>
                      </a:solidFill>
                      <a:prstDash val="solid"/>
                      <a:round/>
                      <a:headEnd len="med" type="none" w="med"/>
                      <a:tailEnd len="med" type="none" w="med"/>
                    </a:lnT>
                    <a:lnB algn="ctr" cap="flat" cmpd="sng" w="9525">
                      <a:solidFill>
                        <a:schemeClr val="bg1"/>
                      </a:solidFill>
                      <a:prstDash val="solid"/>
                      <a:round/>
                      <a:headEnd len="med" type="none" w="med"/>
                      <a:tailEnd len="med" type="none" w="med"/>
                    </a:lnB>
                    <a:lnTlToBr>
                      <a:noFill/>
                    </a:lnTlToBr>
                    <a:lnBlToTr>
                      <a:noFill/>
                    </a:lnBlToTr>
                    <a:solidFill>
                      <a:srgbClr val="E9EDF4"/>
                    </a:solidFill>
                  </a:tcPr>
                </a:tc>
                <a:tc>
                  <a:txBody>
                    <a:bodyPr numCol="1"/>
                    <a:lstStyle/>
                    <a:p>
                      <a:pPr algn="l" defTabSz="914400" eaLnBrk="1" fontAlgn="base" hangingPunct="1" indent="0" latinLnBrk="0" lvl="0" marL="0" marR="0" rtl="0">
                        <a:lnSpc>
                          <a:spcPct val="100000"/>
                        </a:lnSpc>
                        <a:spcBef>
                          <a:spcPct val="20000"/>
                        </a:spcBef>
                        <a:spcAft>
                          <a:spcPct val="0"/>
                        </a:spcAft>
                        <a:buClrTx/>
                        <a:buSzTx/>
                        <a:buFont charset="2" pitchFamily="18" typeface="Wingdings 2"/>
                        <a:buNone/>
                        <a:tabLst/>
                        <a:defRPr/>
                      </a:pPr>
                      <a:r>
                        <a:rPr dirty="0" kern="1200" lang="en-US" sz="2800">
                          <a:solidFill>
                            <a:schemeClr val="tx1"/>
                          </a:solidFill>
                          <a:effectLst/>
                          <a:latin charset="0" panose="020B0402020203020203" pitchFamily="34" typeface="Circe Light"/>
                          <a:ea typeface="+mn-ea"/>
                          <a:cs charset="0" panose="020B0604020202020204" pitchFamily="34" typeface="Arial"/>
                        </a:rPr>
                        <a:t>Chemistry I, Earth Science, Environmental Science, Agriscience I and Agriscience II (both for one unit), Physical Science, or AP or IB science courses</a:t>
                      </a:r>
                    </a:p>
                  </a:txBody>
                  <a:tcPr horzOverflow="overflow" marL="102870" marR="102870">
                    <a:lnL algn="ctr" cap="flat" cmpd="sng" w="9525">
                      <a:solidFill>
                        <a:schemeClr val="bg1"/>
                      </a:solidFill>
                      <a:prstDash val="solid"/>
                      <a:round/>
                      <a:headEnd len="med" type="none" w="med"/>
                      <a:tailEnd len="med" type="none" w="med"/>
                    </a:lnL>
                    <a:lnR algn="ctr" cap="flat" cmpd="sng" w="9525">
                      <a:solidFill>
                        <a:schemeClr val="bg1"/>
                      </a:solidFill>
                      <a:prstDash val="solid"/>
                      <a:round/>
                      <a:headEnd len="med" type="none" w="med"/>
                      <a:tailEnd len="med" type="none" w="med"/>
                    </a:lnR>
                    <a:lnT algn="ctr" cap="flat" cmpd="sng" w="9525">
                      <a:solidFill>
                        <a:schemeClr val="bg1"/>
                      </a:solidFill>
                      <a:prstDash val="solid"/>
                      <a:round/>
                      <a:headEnd len="med" type="none" w="med"/>
                      <a:tailEnd len="med" type="none" w="med"/>
                    </a:lnT>
                    <a:lnB algn="ctr" cap="flat" cmpd="sng" w="9525">
                      <a:solidFill>
                        <a:schemeClr val="bg1"/>
                      </a:solidFill>
                      <a:prstDash val="solid"/>
                      <a:round/>
                      <a:headEnd len="med" type="none" w="med"/>
                      <a:tailEnd len="med" type="none" w="med"/>
                    </a:lnB>
                    <a:lnTlToBr>
                      <a:noFill/>
                    </a:lnTlToBr>
                    <a:lnBlToTr>
                      <a:noFill/>
                    </a:lnBlToTr>
                    <a:solidFill>
                      <a:srgbClr val="E9EDF4"/>
                    </a:solidFill>
                  </a:tcPr>
                </a:tc>
                <a:extLst>
                  <a:ext uri="{0D108BD9-81ED-4DB2-BD59-A6C34878D82A}">
                    <a16:rowId xmlns:a16="http://schemas.microsoft.com/office/drawing/2014/main" val="10002"/>
                  </a:ext>
                </a:extLst>
              </a:tr>
              <a:tr h="502123">
                <a:tc>
                  <a:txBody>
                    <a:bodyPr numCol="1"/>
                    <a:lstStyle/>
                    <a:p>
                      <a:pPr algn="l" defTabSz="914400" eaLnBrk="1" fontAlgn="base" hangingPunct="1" indent="0" latinLnBrk="0" lvl="0" marL="0" marR="0" rtl="0">
                        <a:lnSpc>
                          <a:spcPct val="100000"/>
                        </a:lnSpc>
                        <a:spcBef>
                          <a:spcPct val="20000"/>
                        </a:spcBef>
                        <a:spcAft>
                          <a:spcPct val="0"/>
                        </a:spcAft>
                        <a:buClrTx/>
                        <a:buSzTx/>
                        <a:buFont charset="2" pitchFamily="18" typeface="Wingdings 2"/>
                        <a:buNone/>
                        <a:tabLst/>
                      </a:pPr>
                      <a:r>
                        <a:rPr b="0" baseline="0" cap="none" dirty="0" i="0" kumimoji="0" lang="en-US" normalizeH="0" strike="noStrike" sz="2800" u="none">
                          <a:ln>
                            <a:noFill/>
                          </a:ln>
                          <a:solidFill>
                            <a:schemeClr val="tx1"/>
                          </a:solidFill>
                          <a:effectLst/>
                          <a:latin charset="0" panose="020B0402020203020203" pitchFamily="34" typeface="Circe Light"/>
                        </a:rPr>
                        <a:t>1</a:t>
                      </a:r>
                    </a:p>
                  </a:txBody>
                  <a:tcPr horzOverflow="overflow" marL="102870" marR="102870">
                    <a:lnL algn="ctr" cap="flat" cmpd="sng" w="9525">
                      <a:solidFill>
                        <a:schemeClr val="bg1"/>
                      </a:solidFill>
                      <a:prstDash val="solid"/>
                      <a:round/>
                      <a:headEnd len="med" type="none" w="med"/>
                      <a:tailEnd len="med" type="none" w="med"/>
                    </a:lnL>
                    <a:lnR algn="ctr" cap="flat" cmpd="sng" w="9525">
                      <a:solidFill>
                        <a:schemeClr val="bg1"/>
                      </a:solidFill>
                      <a:prstDash val="solid"/>
                      <a:round/>
                      <a:headEnd len="med" type="none" w="med"/>
                      <a:tailEnd len="med" type="none" w="med"/>
                    </a:lnR>
                    <a:lnT algn="ctr" cap="flat" cmpd="sng" w="9525">
                      <a:solidFill>
                        <a:schemeClr val="bg1"/>
                      </a:solidFill>
                      <a:prstDash val="solid"/>
                      <a:round/>
                      <a:headEnd len="med" type="none" w="med"/>
                      <a:tailEnd len="med" type="none" w="med"/>
                    </a:lnT>
                    <a:lnB algn="ctr" cap="flat" cmpd="sng" w="9525">
                      <a:solidFill>
                        <a:schemeClr val="bg1"/>
                      </a:solidFill>
                      <a:prstDash val="solid"/>
                      <a:round/>
                      <a:headEnd len="med" type="none" w="med"/>
                      <a:tailEnd len="med" type="none" w="med"/>
                    </a:lnB>
                    <a:lnTlToBr>
                      <a:noFill/>
                    </a:lnTlToBr>
                    <a:lnBlToTr>
                      <a:noFill/>
                    </a:lnBlToTr>
                    <a:solidFill>
                      <a:srgbClr val="D0D8E8"/>
                    </a:solidFill>
                  </a:tcPr>
                </a:tc>
                <a:tc>
                  <a:txBody>
                    <a:bodyPr numCol="1"/>
                    <a:lstStyle/>
                    <a:p>
                      <a:pPr algn="l" defTabSz="914400" eaLnBrk="1" fontAlgn="base" hangingPunct="1" indent="0" latinLnBrk="0" lvl="0" marL="0" marR="0" rtl="0">
                        <a:lnSpc>
                          <a:spcPct val="100000"/>
                        </a:lnSpc>
                        <a:spcBef>
                          <a:spcPct val="20000"/>
                        </a:spcBef>
                        <a:spcAft>
                          <a:spcPct val="0"/>
                        </a:spcAft>
                        <a:buClrTx/>
                        <a:buSzTx/>
                        <a:buFont charset="2" pitchFamily="18" typeface="Wingdings 2"/>
                        <a:buNone/>
                        <a:tabLst/>
                      </a:pPr>
                      <a:r>
                        <a:rPr dirty="0" kern="1200" lang="en-US" sz="2800">
                          <a:solidFill>
                            <a:schemeClr val="tx1"/>
                          </a:solidFill>
                          <a:effectLst/>
                          <a:latin charset="0" panose="020B0402020203020203" pitchFamily="34" typeface="Circe Light"/>
                          <a:ea typeface="+mn-ea"/>
                          <a:cs charset="0" panose="020B0604020202020204" pitchFamily="34" typeface="Arial"/>
                        </a:rPr>
                        <a:t>U.S. History, AP U.S. History, or IB U.S. History</a:t>
                      </a:r>
                      <a:endParaRPr b="0" baseline="0" cap="none" dirty="0" i="0" kumimoji="0" lang="en-US" normalizeH="0" strike="noStrike" sz="2800" u="none">
                        <a:ln>
                          <a:noFill/>
                        </a:ln>
                        <a:solidFill>
                          <a:schemeClr val="tx1"/>
                        </a:solidFill>
                        <a:effectLst/>
                        <a:latin charset="0" panose="020B0402020203020203" pitchFamily="34" typeface="Circe Light"/>
                        <a:cs charset="0" panose="020B0604020202020204" pitchFamily="34" typeface="Arial"/>
                      </a:endParaRPr>
                    </a:p>
                  </a:txBody>
                  <a:tcPr horzOverflow="overflow" marL="102870" marR="102870">
                    <a:lnL algn="ctr" cap="flat" cmpd="sng" w="9525">
                      <a:solidFill>
                        <a:schemeClr val="bg1"/>
                      </a:solidFill>
                      <a:prstDash val="solid"/>
                      <a:round/>
                      <a:headEnd len="med" type="none" w="med"/>
                      <a:tailEnd len="med" type="none" w="med"/>
                    </a:lnL>
                    <a:lnR algn="ctr" cap="flat" cmpd="sng" w="9525">
                      <a:solidFill>
                        <a:schemeClr val="bg1"/>
                      </a:solidFill>
                      <a:prstDash val="solid"/>
                      <a:round/>
                      <a:headEnd len="med" type="none" w="med"/>
                      <a:tailEnd len="med" type="none" w="med"/>
                    </a:lnR>
                    <a:lnT algn="ctr" cap="flat" cmpd="sng" w="9525">
                      <a:solidFill>
                        <a:schemeClr val="bg1"/>
                      </a:solidFill>
                      <a:prstDash val="solid"/>
                      <a:round/>
                      <a:headEnd len="med" type="none" w="med"/>
                      <a:tailEnd len="med" type="none" w="med"/>
                    </a:lnT>
                    <a:lnB algn="ctr" cap="flat" cmpd="sng" w="9525">
                      <a:solidFill>
                        <a:schemeClr val="bg1"/>
                      </a:solidFill>
                      <a:prstDash val="solid"/>
                      <a:round/>
                      <a:headEnd len="med" type="none" w="med"/>
                      <a:tailEnd len="med" type="none" w="med"/>
                    </a:lnB>
                    <a:lnTlToBr>
                      <a:noFill/>
                    </a:lnTlToBr>
                    <a:lnBlToTr>
                      <a:noFill/>
                    </a:lnBlToTr>
                    <a:solidFill>
                      <a:srgbClr val="D0D8E8"/>
                    </a:solidFill>
                  </a:tcPr>
                </a:tc>
                <a:extLst>
                  <a:ext uri="{0D108BD9-81ED-4DB2-BD59-A6C34878D82A}">
                    <a16:rowId xmlns:a16="http://schemas.microsoft.com/office/drawing/2014/main" val="10003"/>
                  </a:ext>
                </a:extLst>
              </a:tr>
              <a:tr h="1329149">
                <a:tc>
                  <a:txBody>
                    <a:bodyPr numCol="1"/>
                    <a:lstStyle/>
                    <a:p>
                      <a:pPr algn="l" defTabSz="914400" eaLnBrk="1" fontAlgn="base" hangingPunct="1" indent="0" latinLnBrk="0" lvl="0" marL="0" marR="0" rtl="0">
                        <a:lnSpc>
                          <a:spcPct val="100000"/>
                        </a:lnSpc>
                        <a:spcBef>
                          <a:spcPct val="20000"/>
                        </a:spcBef>
                        <a:spcAft>
                          <a:spcPct val="0"/>
                        </a:spcAft>
                        <a:buClrTx/>
                        <a:buSzTx/>
                        <a:buFont charset="2" pitchFamily="18" typeface="Wingdings 2"/>
                        <a:buNone/>
                        <a:tabLst/>
                      </a:pPr>
                      <a:r>
                        <a:rPr b="0" baseline="0" cap="none" dirty="0" i="0" kumimoji="0" lang="en-US" normalizeH="0" strike="noStrike" sz="2800" u="none">
                          <a:ln>
                            <a:noFill/>
                          </a:ln>
                          <a:solidFill>
                            <a:schemeClr val="tx1"/>
                          </a:solidFill>
                          <a:effectLst/>
                          <a:latin charset="0" panose="020B0402020203020203" pitchFamily="34" typeface="Circe Light"/>
                        </a:rPr>
                        <a:t>1</a:t>
                      </a:r>
                    </a:p>
                  </a:txBody>
                  <a:tcPr horzOverflow="overflow" marL="102870" marR="102870">
                    <a:lnL algn="ctr" cap="flat" cmpd="sng" w="9525">
                      <a:solidFill>
                        <a:schemeClr val="bg1"/>
                      </a:solidFill>
                      <a:prstDash val="solid"/>
                      <a:round/>
                      <a:headEnd len="med" type="none" w="med"/>
                      <a:tailEnd len="med" type="none" w="med"/>
                    </a:lnL>
                    <a:lnR algn="ctr" cap="flat" cmpd="sng" w="9525">
                      <a:solidFill>
                        <a:schemeClr val="bg1"/>
                      </a:solidFill>
                      <a:prstDash val="solid"/>
                      <a:round/>
                      <a:headEnd len="med" type="none" w="med"/>
                      <a:tailEnd len="med" type="none" w="med"/>
                    </a:lnR>
                    <a:lnT algn="ctr" cap="flat" cmpd="sng" w="9525">
                      <a:solidFill>
                        <a:schemeClr val="bg1"/>
                      </a:solidFill>
                      <a:prstDash val="solid"/>
                      <a:round/>
                      <a:headEnd len="med" type="none" w="med"/>
                      <a:tailEnd len="med" type="none" w="med"/>
                    </a:lnT>
                    <a:lnB algn="ctr" cap="flat" cmpd="sng" w="9525">
                      <a:solidFill>
                        <a:schemeClr val="bg1"/>
                      </a:solidFill>
                      <a:prstDash val="solid"/>
                      <a:round/>
                      <a:headEnd len="med" type="none" w="med"/>
                      <a:tailEnd len="med" type="none" w="med"/>
                    </a:lnB>
                    <a:lnTlToBr>
                      <a:noFill/>
                    </a:lnTlToBr>
                    <a:lnBlToTr>
                      <a:noFill/>
                    </a:lnBlToTr>
                    <a:solidFill>
                      <a:srgbClr val="E9EDF4"/>
                    </a:solidFill>
                  </a:tcPr>
                </a:tc>
                <a:tc>
                  <a:txBody>
                    <a:bodyPr numCol="1"/>
                    <a:lstStyle/>
                    <a:p>
                      <a:pPr algn="l" defTabSz="914400" eaLnBrk="1" fontAlgn="base" hangingPunct="1" indent="0" latinLnBrk="0" lvl="0" marL="0" marR="0" rtl="0">
                        <a:lnSpc>
                          <a:spcPct val="100000"/>
                        </a:lnSpc>
                        <a:spcBef>
                          <a:spcPct val="20000"/>
                        </a:spcBef>
                        <a:spcAft>
                          <a:spcPct val="0"/>
                        </a:spcAft>
                        <a:buClrTx/>
                        <a:buSzTx/>
                        <a:buFont charset="2" pitchFamily="18" typeface="Wingdings 2"/>
                        <a:buNone/>
                        <a:tabLst/>
                        <a:defRPr/>
                      </a:pPr>
                      <a:r>
                        <a:rPr dirty="0" kern="1200" lang="en-US" sz="2800">
                          <a:solidFill>
                            <a:schemeClr val="tx1"/>
                          </a:solidFill>
                          <a:effectLst/>
                          <a:latin charset="0" panose="020B0402020203020203" pitchFamily="34" typeface="Circe Light"/>
                          <a:ea typeface="+mn-ea"/>
                          <a:cs charset="0" panose="020B0604020202020204" pitchFamily="34" typeface="Arial"/>
                        </a:rPr>
                        <a:t>Civics, Government, AP U.S. Government and Politics: Comparative, or AP U.S. Government and Politics: United States</a:t>
                      </a:r>
                    </a:p>
                  </a:txBody>
                  <a:tcPr horzOverflow="overflow" marL="102870" marR="102870">
                    <a:lnL algn="ctr" cap="flat" cmpd="sng" w="9525">
                      <a:solidFill>
                        <a:schemeClr val="bg1"/>
                      </a:solidFill>
                      <a:prstDash val="solid"/>
                      <a:round/>
                      <a:headEnd len="med" type="none" w="med"/>
                      <a:tailEnd len="med" type="none" w="med"/>
                    </a:lnL>
                    <a:lnR algn="ctr" cap="flat" cmpd="sng" w="9525">
                      <a:solidFill>
                        <a:schemeClr val="bg1"/>
                      </a:solidFill>
                      <a:prstDash val="solid"/>
                      <a:round/>
                      <a:headEnd len="med" type="none" w="med"/>
                      <a:tailEnd len="med" type="none" w="med"/>
                    </a:lnR>
                    <a:lnT algn="ctr" cap="flat" cmpd="sng" w="9525">
                      <a:solidFill>
                        <a:schemeClr val="bg1"/>
                      </a:solidFill>
                      <a:prstDash val="solid"/>
                      <a:round/>
                      <a:headEnd len="med" type="none" w="med"/>
                      <a:tailEnd len="med" type="none" w="med"/>
                    </a:lnT>
                    <a:lnB algn="ctr" cap="flat" cmpd="sng" w="9525">
                      <a:solidFill>
                        <a:schemeClr val="bg1"/>
                      </a:solidFill>
                      <a:prstDash val="solid"/>
                      <a:round/>
                      <a:headEnd len="med" type="none" w="med"/>
                      <a:tailEnd len="med" type="none" w="med"/>
                    </a:lnB>
                    <a:lnTlToBr>
                      <a:noFill/>
                    </a:lnTlToBr>
                    <a:lnBlToTr>
                      <a:noFill/>
                    </a:lnBlToTr>
                    <a:solidFill>
                      <a:srgbClr val="E9EDF4"/>
                    </a:solidFill>
                  </a:tcPr>
                </a:tc>
                <a:extLst>
                  <a:ext uri="{0D108BD9-81ED-4DB2-BD59-A6C34878D82A}">
                    <a16:rowId xmlns:a16="http://schemas.microsoft.com/office/drawing/2014/main" val="10004"/>
                  </a:ext>
                </a:extLst>
              </a:tr>
            </a:tbl>
          </a:graphicData>
        </a:graphic>
      </p:graphicFrame>
      <p:sp>
        <p:nvSpPr>
          <p:cNvPr id="2" name="TextBox 1">
            <a:extLst>
              <a:ext uri="{FF2B5EF4-FFF2-40B4-BE49-F238E27FC236}">
                <a16:creationId xmlns:a16="http://schemas.microsoft.com/office/drawing/2014/main" id="{A9B4A157-26E0-2D2C-210B-6B25E6DBE76F}"/>
              </a:ext>
            </a:extLst>
          </p:cNvPr>
          <p:cNvSpPr txBox="1"/>
          <p:nvPr/>
        </p:nvSpPr>
        <p:spPr>
          <a:xfrm>
            <a:off x="685799" y="1524405"/>
            <a:ext cx="10820400" cy="461665"/>
          </a:xfrm>
          <a:prstGeom prst="rect">
            <a:avLst/>
          </a:prstGeom>
          <a:noFill/>
        </p:spPr>
        <p:txBody>
          <a:bodyPr numCol="1" rtlCol="0" wrap="square">
            <a:spAutoFit/>
          </a:bodyPr>
          <a:lstStyle/>
          <a:p>
            <a:pPr algn="l"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2400" u="none">
                <a:ln>
                  <a:noFill/>
                </a:ln>
                <a:solidFill>
                  <a:srgbClr val="2F5591"/>
                </a:solidFill>
                <a:effectLst/>
                <a:uLnTx/>
                <a:uFillTx/>
                <a:latin charset="77" panose="020B0502020203020203" pitchFamily="34" typeface="Circe Bold"/>
                <a:ea charset="0" panose="020B0306030504020204" pitchFamily="34" typeface="Open Sans"/>
                <a:cs charset="0" panose="020B0306030504020204" pitchFamily="34" typeface="Open Sans"/>
              </a:rPr>
              <a:t>For the Graduating Class of 2027</a:t>
            </a:r>
            <a:endParaRPr b="0" baseline="0" cap="none" dirty="0" i="0" kern="1200" kumimoji="0" lang="en-US" noProof="0" normalizeH="0" spc="0" strike="noStrike" sz="1800" u="none">
              <a:ln>
                <a:noFill/>
              </a:ln>
              <a:solidFill>
                <a:srgbClr val="254992"/>
              </a:solidFill>
              <a:effectLst/>
              <a:uLnTx/>
              <a:uFillTx/>
              <a:latin charset="77" panose="020B0402020203020203" pitchFamily="34" typeface="Circe Light"/>
              <a:ea charset="0" panose="020B0306030504020204" pitchFamily="34" typeface="Open Sans Light"/>
              <a:cs charset="0" panose="020B0306030504020204" pitchFamily="34" typeface="Open Sans Light"/>
            </a:endParaRPr>
          </a:p>
        </p:txBody>
      </p:sp>
    </p:spTree>
    <p:extLst>
      <p:ext uri="{BB962C8B-B14F-4D97-AF65-F5344CB8AC3E}">
        <p14:creationId xmlns:p14="http://schemas.microsoft.com/office/powerpoint/2010/main" val="39789374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E5AEE0F-AE2A-8F14-8462-B9385205E71E}"/>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p>
        </p:txBody>
      </p:sp>
      <p:sp>
        <p:nvSpPr>
          <p:cNvPr id="5" name="TextBox 4">
            <a:extLst>
              <a:ext uri="{FF2B5EF4-FFF2-40B4-BE49-F238E27FC236}">
                <a16:creationId xmlns:a16="http://schemas.microsoft.com/office/drawing/2014/main" id="{4FDE24A7-52D6-0734-CC2E-2317E893E6E3}"/>
              </a:ext>
            </a:extLst>
          </p:cNvPr>
          <p:cNvSpPr txBox="1"/>
          <p:nvPr/>
        </p:nvSpPr>
        <p:spPr>
          <a:xfrm>
            <a:off x="467194" y="415387"/>
            <a:ext cx="11257612" cy="646331"/>
          </a:xfrm>
          <a:prstGeom prst="rect">
            <a:avLst/>
          </a:prstGeom>
          <a:noFill/>
        </p:spPr>
        <p:txBody>
          <a:bodyPr numCol="1" rtlCol="0" wrap="square">
            <a:spAutoFit/>
          </a:bodyPr>
          <a:lstStyle/>
          <a:p>
            <a:pPr algn="ctr" lvl="0">
              <a:defRPr/>
            </a:pPr>
            <a:r>
              <a:rPr dirty="0" lang="en-US" sz="3600">
                <a:solidFill>
                  <a:srgbClr val="2F5591"/>
                </a:solidFill>
                <a:latin charset="0" panose="020B0402020203020203" pitchFamily="34" typeface="Circe Light"/>
                <a:ea charset="0" panose="020B0306030504020204" pitchFamily="34" typeface="Open Sans Light"/>
                <a:cs charset="0" panose="020B0306030504020204" pitchFamily="34" typeface="Open Sans Light"/>
              </a:rPr>
              <a:t>TOPS</a:t>
            </a:r>
            <a:endParaRPr dirty="0" lang="en-US" sz="4000">
              <a:solidFill>
                <a:schemeClr val="bg1"/>
              </a:solidFill>
              <a:latin charset="0" panose="020B0402020203020203" pitchFamily="34" typeface="Circe Light"/>
              <a:ea charset="0" panose="020B0306030504020204" pitchFamily="34" typeface="Open Sans Light"/>
              <a:cs charset="0" panose="020B0306030504020204" pitchFamily="34" typeface="Open Sans Light"/>
            </a:endParaRPr>
          </a:p>
        </p:txBody>
      </p:sp>
      <p:sp>
        <p:nvSpPr>
          <p:cNvPr id="6" name="TextBox 5">
            <a:extLst>
              <a:ext uri="{FF2B5EF4-FFF2-40B4-BE49-F238E27FC236}">
                <a16:creationId xmlns:a16="http://schemas.microsoft.com/office/drawing/2014/main" id="{4F311E7C-9E45-5B52-39EF-6228424EF7F4}"/>
              </a:ext>
            </a:extLst>
          </p:cNvPr>
          <p:cNvSpPr txBox="1"/>
          <p:nvPr/>
        </p:nvSpPr>
        <p:spPr>
          <a:xfrm>
            <a:off x="190985" y="1744177"/>
            <a:ext cx="4400893" cy="2893100"/>
          </a:xfrm>
          <a:prstGeom prst="rect">
            <a:avLst/>
          </a:prstGeom>
          <a:noFill/>
        </p:spPr>
        <p:txBody>
          <a:bodyPr numCol="1" rtlCol="0" wrap="square">
            <a:spAutoFit/>
          </a:bodyPr>
          <a:lstStyle/>
          <a:p>
            <a:pPr marL="0" marR="0">
              <a:spcBef>
                <a:spcPts val="0"/>
              </a:spcBef>
              <a:spcAft>
                <a:spcPts val="0"/>
              </a:spcAft>
            </a:pPr>
            <a:r>
              <a:rPr b="1" dirty="0" lang="en-US">
                <a:solidFill>
                  <a:srgbClr val="2F5591"/>
                </a:solidFill>
                <a:effectLst/>
                <a:latin charset="77" panose="020B0502020203020203" pitchFamily="34" typeface="Circe Bold"/>
                <a:ea charset="0" panose="020B0306030504020204" pitchFamily="34" typeface="Open Sans"/>
                <a:cs charset="0" panose="020B0306030504020204" pitchFamily="34" typeface="Open Sans"/>
              </a:rPr>
              <a:t>Please remember that:</a:t>
            </a:r>
          </a:p>
          <a:p>
            <a:pPr indent="-285750" marL="285750">
              <a:spcAft>
                <a:spcPts val="1200"/>
              </a:spcAft>
              <a:buFont charset="0" panose="020B0604020202020204" pitchFamily="34" typeface="Arial"/>
              <a:buChar char="•"/>
            </a:pPr>
            <a:r>
              <a:rPr dirty="0" lang="en-US">
                <a:solidFill>
                  <a:srgbClr val="254992"/>
                </a:solidFill>
                <a:latin charset="77" panose="020B0402020203020203" pitchFamily="34" typeface="Circe Light"/>
                <a:ea charset="0" panose="020B0306030504020204" pitchFamily="34" typeface="Open Sans Light"/>
                <a:cs charset="0" panose="020B0306030504020204" pitchFamily="34" typeface="Open Sans Light"/>
              </a:rPr>
              <a:t>Funding for TOPS is contingent upon appropriations.</a:t>
            </a:r>
          </a:p>
          <a:p>
            <a:pPr indent="-285750" marL="285750">
              <a:spcAft>
                <a:spcPts val="1200"/>
              </a:spcAft>
              <a:buFont charset="0" panose="020B0604020202020204" pitchFamily="34" typeface="Arial"/>
              <a:buChar char="•"/>
            </a:pPr>
            <a:r>
              <a:rPr dirty="0" lang="en-US">
                <a:solidFill>
                  <a:srgbClr val="254992"/>
                </a:solidFill>
                <a:latin charset="77" panose="020B0402020203020203" pitchFamily="34" typeface="Circe Light"/>
                <a:ea charset="0" panose="020B0306030504020204" pitchFamily="34" typeface="Open Sans Light"/>
                <a:cs charset="0" panose="020B0306030504020204" pitchFamily="34" typeface="Open Sans Light"/>
              </a:rPr>
              <a:t>If TOPS is not fully funded, TOPS Awards and stipends will be determined on a pro-rata basis.</a:t>
            </a:r>
          </a:p>
          <a:p>
            <a:pPr indent="-285750" marL="285750">
              <a:spcAft>
                <a:spcPts val="1200"/>
              </a:spcAft>
              <a:buFont charset="0" panose="020B0604020202020204" pitchFamily="34" typeface="Arial"/>
              <a:buChar char="•"/>
            </a:pPr>
            <a:r>
              <a:rPr dirty="0" lang="en-US">
                <a:solidFill>
                  <a:srgbClr val="254992"/>
                </a:solidFill>
                <a:latin charset="77" panose="020B0402020203020203" pitchFamily="34" typeface="Circe Light"/>
                <a:ea charset="0" panose="020B0306030504020204" pitchFamily="34" typeface="Open Sans Light"/>
                <a:cs charset="0" panose="020B0306030504020204" pitchFamily="34" typeface="Open Sans Light"/>
              </a:rPr>
              <a:t>Students can opt out of receiving a TOPS Payment(s) if the program is not fully funded.</a:t>
            </a:r>
          </a:p>
        </p:txBody>
      </p:sp>
      <p:pic>
        <p:nvPicPr>
          <p:cNvPr descr="A group of people sitting on a bench under a tree  Description automatically generated with medium confidence" id="7" name="Picture 6">
            <a:extLst>
              <a:ext uri="{FF2B5EF4-FFF2-40B4-BE49-F238E27FC236}">
                <a16:creationId xmlns:a16="http://schemas.microsoft.com/office/drawing/2014/main" id="{BFE7FB9E-C088-1F6B-10E0-95759CCE8226}"/>
              </a:ext>
            </a:extLst>
          </p:cNvPr>
          <p:cNvPicPr>
            <a:picLocks noChangeAspect="1"/>
          </p:cNvPicPr>
          <p:nvPr/>
        </p:nvPicPr>
        <p:blipFill rotWithShape="1">
          <a:blip cstate="email" r:embed="rId2">
            <a:extLst>
              <a:ext uri="{28A0092B-C50C-407E-A947-70E740481C1C}">
                <a14:useLocalDpi xmlns:a14="http://schemas.microsoft.com/office/drawing/2010/main"/>
              </a:ext>
            </a:extLst>
          </a:blip>
          <a:srcRect/>
          <a:stretch/>
        </p:blipFill>
        <p:spPr>
          <a:xfrm>
            <a:off x="4864622" y="1477109"/>
            <a:ext cx="7327378" cy="4810480"/>
          </a:xfrm>
          <a:prstGeom prst="rect">
            <a:avLst/>
          </a:prstGeom>
        </p:spPr>
      </p:pic>
      <p:pic>
        <p:nvPicPr>
          <p:cNvPr id="8" name="Picture 2">
            <a:extLst>
              <a:ext uri="{FF2B5EF4-FFF2-40B4-BE49-F238E27FC236}">
                <a16:creationId xmlns:a16="http://schemas.microsoft.com/office/drawing/2014/main" id="{F4B49663-7636-AC60-1CF7-55B0BCE07158}"/>
              </a:ext>
            </a:extLst>
          </p:cNvPr>
          <p:cNvPicPr>
            <a:picLocks noChangeArrowheads="1" noChangeAspect="1"/>
          </p:cNvPicPr>
          <p:nvPr/>
        </p:nvPicPr>
        <p:blipFill>
          <a:blip cstate="email" r:embed="rId3">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1">
            <a:extLst>
              <a:ext uri="{FF2B5EF4-FFF2-40B4-BE49-F238E27FC236}">
                <a16:creationId xmlns:a16="http://schemas.microsoft.com/office/drawing/2014/main" id="{DB9CB12E-7BB0-4C47-FFE5-C2E3C0B8D1BC}"/>
              </a:ext>
            </a:extLst>
          </p:cNvPr>
          <p:cNvSpPr>
            <a:spLocks noGrp="1"/>
          </p:cNvSpPr>
          <p:nvPr>
            <p:ph idx="12" sz="quarter" type="sldNum"/>
          </p:nvPr>
        </p:nvSpPr>
        <p:spPr>
          <a:xfrm>
            <a:off x="9273435" y="6447155"/>
            <a:ext cx="2743200" cy="365125"/>
          </a:xfrm>
        </p:spPr>
        <p:txBody>
          <a:bodyPr numCol="1"/>
          <a:lstStyle/>
          <a:p>
            <a:fld id="{D88C9D7A-CE64-B040-B9A2-1C7FA4025703}" type="slidenum">
              <a:rPr lang="en-US" smtClean="0">
                <a:solidFill>
                  <a:srgbClr val="254992"/>
                </a:solidFill>
                <a:latin charset="77" panose="020B0502020203020203" pitchFamily="34" typeface="Circe"/>
              </a:rPr>
              <a:t>4</a:t>
            </a:fld>
            <a:endParaRPr dirty="0" lang="en-US">
              <a:solidFill>
                <a:srgbClr val="254992"/>
              </a:solidFill>
              <a:latin charset="77" panose="020B0502020203020203" pitchFamily="34" typeface="Circe"/>
            </a:endParaRPr>
          </a:p>
        </p:txBody>
      </p:sp>
    </p:spTree>
    <p:extLst>
      <p:ext uri="{BB962C8B-B14F-4D97-AF65-F5344CB8AC3E}">
        <p14:creationId xmlns:p14="http://schemas.microsoft.com/office/powerpoint/2010/main" val="31566198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02665535-50BF-FAD0-7E2F-01B862371C25}"/>
              </a:ext>
            </a:extLst>
          </p:cNvPr>
          <p:cNvPicPr>
            <a:picLocks noChangeArrowheads="1" noChangeAspect="1"/>
          </p:cNvPicPr>
          <p:nvPr/>
        </p:nvPicPr>
        <p:blipFill>
          <a:blip cstate="email" r:embed="rId2">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idx="12" sz="quarter" type="sldNum"/>
          </p:nvPr>
        </p:nvSpPr>
        <p:spPr>
          <a:xfrm>
            <a:off x="9273435" y="6447155"/>
            <a:ext cx="2743200" cy="365125"/>
          </a:xfrm>
        </p:spPr>
        <p:txBody>
          <a:bodyPr numCol="1"/>
          <a:lstStyle/>
          <a:p>
            <a:pPr algn="r" defTabSz="914400" eaLnBrk="1" hangingPunct="1" indent="0" latinLnBrk="0" lvl="0" marL="0" marR="0" rtl="0">
              <a:lnSpc>
                <a:spcPct val="100000"/>
              </a:lnSpc>
              <a:spcBef>
                <a:spcPts val="0"/>
              </a:spcBef>
              <a:spcAft>
                <a:spcPts val="0"/>
              </a:spcAft>
              <a:buClrTx/>
              <a:buSzTx/>
              <a:buFontTx/>
              <a:buNone/>
              <a:tabLst/>
              <a:defRPr/>
            </a:pPr>
            <a:fld id="{D88C9D7A-CE64-B040-B9A2-1C7FA4025703}" type="slidenum">
              <a:rPr b="0" baseline="0" cap="none" i="0" kern="1200" kumimoji="0" lang="en-US" noProof="0" normalizeH="0" smtClean="0" spc="0" strike="noStrike" sz="1200" u="none">
                <a:ln>
                  <a:noFill/>
                </a:ln>
                <a:solidFill>
                  <a:srgbClr val="254992"/>
                </a:solidFill>
                <a:effectLst/>
                <a:uLnTx/>
                <a:uFillTx/>
                <a:latin charset="77" panose="020B0502020203020203" pitchFamily="34" typeface="Circe"/>
                <a:ea typeface="+mn-ea"/>
                <a:cs typeface="+mn-cs"/>
              </a:rPr>
              <a:pPr algn="r" defTabSz="914400" eaLnBrk="1" hangingPunct="1" indent="0" latinLnBrk="0" lvl="0" marL="0" marR="0" rtl="0">
                <a:lnSpc>
                  <a:spcPct val="100000"/>
                </a:lnSpc>
                <a:spcBef>
                  <a:spcPts val="0"/>
                </a:spcBef>
                <a:spcAft>
                  <a:spcPts val="0"/>
                </a:spcAft>
                <a:buClrTx/>
                <a:buSzTx/>
                <a:buFontTx/>
                <a:buNone/>
                <a:tabLst/>
                <a:defRPr/>
              </a:pPr>
              <a:t>40</a:t>
            </a:fld>
            <a:endParaRPr b="0" baseline="0" cap="none" dirty="0" i="0" kern="1200" kumimoji="0" lang="en-US" noProof="0" normalizeH="0" spc="0" strike="noStrike" sz="1200" u="none">
              <a:ln>
                <a:noFill/>
              </a:ln>
              <a:solidFill>
                <a:srgbClr val="254992"/>
              </a:solidFill>
              <a:effectLst/>
              <a:uLnTx/>
              <a:uFillTx/>
              <a:latin charset="77" panose="020B0502020203020203" pitchFamily="34" typeface="Circe"/>
              <a:ea typeface="+mn-ea"/>
              <a:cs typeface="+mn-cs"/>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dirty="0"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sp>
        <p:nvSpPr>
          <p:cNvPr id="16" name="TextBox 15">
            <a:extLst>
              <a:ext uri="{FF2B5EF4-FFF2-40B4-BE49-F238E27FC236}">
                <a16:creationId xmlns:a16="http://schemas.microsoft.com/office/drawing/2014/main" id="{E4198034-8195-EEF1-2329-2FC6B0B96893}"/>
              </a:ext>
            </a:extLst>
          </p:cNvPr>
          <p:cNvSpPr txBox="1"/>
          <p:nvPr/>
        </p:nvSpPr>
        <p:spPr>
          <a:xfrm>
            <a:off x="0" y="415387"/>
            <a:ext cx="12191999" cy="646331"/>
          </a:xfrm>
          <a:prstGeom prst="rect">
            <a:avLst/>
          </a:prstGeom>
          <a:noFill/>
        </p:spPr>
        <p:txBody>
          <a:bodyPr numCol="1" rtlCol="0" wrap="square">
            <a:spAutoFit/>
          </a:bodyPr>
          <a:lstStyle/>
          <a:p>
            <a:pPr algn="ctr"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3600" u="none">
                <a:ln>
                  <a:noFill/>
                </a:ln>
                <a:solidFill>
                  <a:srgbClr val="2F5591"/>
                </a:solidFill>
                <a:effectLst/>
                <a:uLnTx/>
                <a:uFillTx/>
                <a:latin charset="0" panose="020B0402020203020203" pitchFamily="34" typeface="Circe Light"/>
                <a:ea charset="0" panose="020B0306030504020204" pitchFamily="34" typeface="Open Sans Light"/>
                <a:cs charset="0" panose="020B0306030504020204" pitchFamily="34" typeface="Open Sans Light"/>
              </a:rPr>
              <a:t>TOPS TECH</a:t>
            </a:r>
            <a:r>
              <a:rPr b="0" baseline="0" cap="none" dirty="0" i="0" kern="1200" kumimoji="0" lang="en-US" noProof="0" normalizeH="0" spc="0" strike="noStrike" sz="3600" u="none">
                <a:ln>
                  <a:noFill/>
                </a:ln>
                <a:solidFill>
                  <a:srgbClr val="2F5591"/>
                </a:solidFill>
                <a:effectLst/>
                <a:uLnTx/>
                <a:uFillTx/>
                <a:latin charset="0" panose="020B0602020203020203" pitchFamily="34" typeface="Circe Bold"/>
                <a:ea charset="0" panose="020B0306030504020204" pitchFamily="34" typeface="Open Sans Light"/>
                <a:cs charset="0" panose="020B0306030504020204" pitchFamily="34" typeface="Open Sans Light"/>
              </a:rPr>
              <a:t> CORE CURRICULUM</a:t>
            </a:r>
            <a:endParaRPr b="0" baseline="0" cap="none" dirty="0" i="0" kern="1200" kumimoji="0" lang="en-US" noProof="0" normalizeH="0" spc="0" strike="noStrike" sz="3600" u="none">
              <a:ln>
                <a:noFill/>
              </a:ln>
              <a:solidFill>
                <a:prstClr val="white"/>
              </a:solidFill>
              <a:effectLst/>
              <a:uLnTx/>
              <a:uFillTx/>
              <a:latin charset="0" panose="020B0602020203020203" pitchFamily="34" typeface="Circe Bold"/>
              <a:ea charset="0" panose="020B0306030504020204" pitchFamily="34" typeface="Open Sans Light"/>
              <a:cs charset="0" panose="020B0306030504020204" pitchFamily="34" typeface="Open Sans Light"/>
            </a:endParaRPr>
          </a:p>
        </p:txBody>
      </p:sp>
      <p:graphicFrame>
        <p:nvGraphicFramePr>
          <p:cNvPr id="2" name="Group 1027">
            <a:extLst>
              <a:ext uri="{FF2B5EF4-FFF2-40B4-BE49-F238E27FC236}">
                <a16:creationId xmlns:a16="http://schemas.microsoft.com/office/drawing/2014/main" id="{E09C8E3C-9929-6CA8-011E-42232D022F1C}"/>
              </a:ext>
            </a:extLst>
          </p:cNvPr>
          <p:cNvGraphicFramePr>
            <a:graphicFrameLocks/>
          </p:cNvGraphicFramePr>
          <p:nvPr/>
        </p:nvGraphicFramePr>
        <p:xfrm>
          <a:off x="914399" y="2018526"/>
          <a:ext cx="10363200" cy="3916680"/>
        </p:xfrm>
        <a:graphic>
          <a:graphicData uri="http://schemas.openxmlformats.org/drawingml/2006/table">
            <a:tbl>
              <a:tblPr/>
              <a:tblGrid>
                <a:gridCol w="1322387">
                  <a:extLst>
                    <a:ext uri="{9D8B030D-6E8A-4147-A177-3AD203B41FA5}">
                      <a16:colId xmlns:a16="http://schemas.microsoft.com/office/drawing/2014/main" val="20000"/>
                    </a:ext>
                  </a:extLst>
                </a:gridCol>
                <a:gridCol w="9040813">
                  <a:extLst>
                    <a:ext uri="{9D8B030D-6E8A-4147-A177-3AD203B41FA5}">
                      <a16:colId xmlns:a16="http://schemas.microsoft.com/office/drawing/2014/main" val="20001"/>
                    </a:ext>
                  </a:extLst>
                </a:gridCol>
              </a:tblGrid>
              <a:tr h="533400">
                <a:tc>
                  <a:txBody>
                    <a:bodyPr numCol="1"/>
                    <a:lstStyle/>
                    <a:p>
                      <a:pPr algn="l" defTabSz="914400" eaLnBrk="1" fontAlgn="base" hangingPunct="1" indent="0" latinLnBrk="0" lvl="0" marL="0" marR="0" rtl="0">
                        <a:lnSpc>
                          <a:spcPct val="100000"/>
                        </a:lnSpc>
                        <a:spcBef>
                          <a:spcPct val="20000"/>
                        </a:spcBef>
                        <a:spcAft>
                          <a:spcPct val="0"/>
                        </a:spcAft>
                        <a:buClrTx/>
                        <a:buSzTx/>
                        <a:buFont charset="2" pitchFamily="18" typeface="Wingdings 2"/>
                        <a:buNone/>
                        <a:tabLst/>
                      </a:pPr>
                      <a:r>
                        <a:rPr b="0" baseline="0" cap="none" dirty="0" i="0" kumimoji="0" lang="en-US" normalizeH="0" strike="noStrike" sz="2800" u="none">
                          <a:ln>
                            <a:noFill/>
                          </a:ln>
                          <a:solidFill>
                            <a:schemeClr val="bg1"/>
                          </a:solidFill>
                          <a:effectLst/>
                          <a:latin charset="0" panose="020B0602020203020203" pitchFamily="34" typeface="Circe Bold"/>
                          <a:cs charset="0" panose="020B0604020202020204" pitchFamily="34" typeface="Arial"/>
                        </a:rPr>
                        <a:t>UNITS</a:t>
                      </a:r>
                    </a:p>
                  </a:txBody>
                  <a:tcPr horzOverflow="overflow" marL="102870" marR="102870">
                    <a:lnL algn="ctr" cap="flat" cmpd="sng" w="9525">
                      <a:solidFill>
                        <a:schemeClr val="bg1"/>
                      </a:solidFill>
                      <a:prstDash val="solid"/>
                      <a:round/>
                      <a:headEnd len="med" type="none" w="med"/>
                      <a:tailEnd len="med" type="none" w="med"/>
                    </a:lnL>
                    <a:lnR algn="ctr" cap="flat" cmpd="sng" w="9525">
                      <a:solidFill>
                        <a:schemeClr val="bg1"/>
                      </a:solidFill>
                      <a:prstDash val="solid"/>
                      <a:round/>
                      <a:headEnd len="med" type="none" w="med"/>
                      <a:tailEnd len="med" type="none" w="med"/>
                    </a:lnR>
                    <a:lnT algn="ctr" cap="flat" cmpd="sng" w="9525">
                      <a:solidFill>
                        <a:schemeClr val="bg1"/>
                      </a:solidFill>
                      <a:prstDash val="solid"/>
                      <a:round/>
                      <a:headEnd len="med" type="none" w="med"/>
                      <a:tailEnd len="med" type="none" w="med"/>
                    </a:lnT>
                    <a:lnB algn="ctr" cap="flat" cmpd="sng" w="9525">
                      <a:solidFill>
                        <a:schemeClr val="bg1"/>
                      </a:solidFill>
                      <a:prstDash val="solid"/>
                      <a:round/>
                      <a:headEnd len="med" type="none" w="med"/>
                      <a:tailEnd len="med" type="none" w="med"/>
                    </a:lnB>
                    <a:lnTlToBr>
                      <a:noFill/>
                    </a:lnTlToBr>
                    <a:lnBlToTr>
                      <a:noFill/>
                    </a:lnBlToTr>
                    <a:solidFill>
                      <a:srgbClr val="2F5591"/>
                    </a:solidFill>
                  </a:tcPr>
                </a:tc>
                <a:tc>
                  <a:txBody>
                    <a:bodyPr numCol="1"/>
                    <a:lstStyle/>
                    <a:p>
                      <a:pPr algn="l" defTabSz="914400" eaLnBrk="1" fontAlgn="base" hangingPunct="1" indent="0" latinLnBrk="0" lvl="0" marL="0" marR="0" rtl="0">
                        <a:lnSpc>
                          <a:spcPct val="100000"/>
                        </a:lnSpc>
                        <a:spcBef>
                          <a:spcPct val="20000"/>
                        </a:spcBef>
                        <a:spcAft>
                          <a:spcPct val="0"/>
                        </a:spcAft>
                        <a:buClrTx/>
                        <a:buSzTx/>
                        <a:buFont charset="2" pitchFamily="18" typeface="Wingdings 2"/>
                        <a:buNone/>
                        <a:tabLst/>
                      </a:pPr>
                      <a:r>
                        <a:rPr b="0" baseline="0" cap="none" dirty="0" i="0" kumimoji="0" lang="en-US" normalizeH="0" strike="noStrike" sz="2800" u="none">
                          <a:ln>
                            <a:noFill/>
                          </a:ln>
                          <a:solidFill>
                            <a:schemeClr val="bg1"/>
                          </a:solidFill>
                          <a:effectLst/>
                          <a:latin charset="0" panose="020B0602020203020203" pitchFamily="34" typeface="Circe Bold"/>
                          <a:cs charset="0" panose="020B0604020202020204" pitchFamily="34" typeface="Arial"/>
                        </a:rPr>
                        <a:t>COURSES</a:t>
                      </a:r>
                    </a:p>
                  </a:txBody>
                  <a:tcPr horzOverflow="overflow" marL="102870" marR="102870">
                    <a:lnL algn="ctr" cap="flat" cmpd="sng" w="9525">
                      <a:solidFill>
                        <a:schemeClr val="bg1"/>
                      </a:solidFill>
                      <a:prstDash val="solid"/>
                      <a:round/>
                      <a:headEnd len="med" type="none" w="med"/>
                      <a:tailEnd len="med" type="none" w="med"/>
                    </a:lnL>
                    <a:lnR algn="ctr" cap="flat" cmpd="sng" w="9525">
                      <a:solidFill>
                        <a:schemeClr val="bg1"/>
                      </a:solidFill>
                      <a:prstDash val="solid"/>
                      <a:round/>
                      <a:headEnd len="med" type="none" w="med"/>
                      <a:tailEnd len="med" type="none" w="med"/>
                    </a:lnR>
                    <a:lnT algn="ctr" cap="flat" cmpd="sng" w="9525">
                      <a:solidFill>
                        <a:schemeClr val="bg1"/>
                      </a:solidFill>
                      <a:prstDash val="solid"/>
                      <a:round/>
                      <a:headEnd len="med" type="none" w="med"/>
                      <a:tailEnd len="med" type="none" w="med"/>
                    </a:lnT>
                    <a:lnB algn="ctr" cap="flat" cmpd="sng" w="9525">
                      <a:solidFill>
                        <a:schemeClr val="bg1"/>
                      </a:solidFill>
                      <a:prstDash val="solid"/>
                      <a:round/>
                      <a:headEnd len="med" type="none" w="med"/>
                      <a:tailEnd len="med" type="none" w="med"/>
                    </a:lnB>
                    <a:lnTlToBr>
                      <a:noFill/>
                    </a:lnTlToBr>
                    <a:lnBlToTr>
                      <a:noFill/>
                    </a:lnBlToTr>
                    <a:solidFill>
                      <a:srgbClr val="2F5591"/>
                    </a:solidFill>
                  </a:tcPr>
                </a:tc>
                <a:extLst>
                  <a:ext uri="{0D108BD9-81ED-4DB2-BD59-A6C34878D82A}">
                    <a16:rowId xmlns:a16="http://schemas.microsoft.com/office/drawing/2014/main" val="10000"/>
                  </a:ext>
                </a:extLst>
              </a:tr>
              <a:tr h="1965960">
                <a:tc>
                  <a:txBody>
                    <a:bodyPr numCol="1"/>
                    <a:lstStyle/>
                    <a:p>
                      <a:pPr algn="l" defTabSz="914400" eaLnBrk="1" fontAlgn="base" hangingPunct="1" indent="0" latinLnBrk="0" lvl="0" marL="0" marR="0" rtl="0">
                        <a:lnSpc>
                          <a:spcPct val="100000"/>
                        </a:lnSpc>
                        <a:spcBef>
                          <a:spcPct val="20000"/>
                        </a:spcBef>
                        <a:spcAft>
                          <a:spcPct val="0"/>
                        </a:spcAft>
                        <a:buClrTx/>
                        <a:buSzTx/>
                        <a:buFont charset="2" pitchFamily="18" typeface="Wingdings 2"/>
                        <a:buNone/>
                        <a:tabLst/>
                      </a:pPr>
                      <a:r>
                        <a:rPr b="0" baseline="0" cap="none" dirty="0" i="0" kumimoji="0" lang="en-US" normalizeH="0" strike="noStrike" sz="2400" u="none">
                          <a:ln>
                            <a:noFill/>
                          </a:ln>
                          <a:solidFill>
                            <a:schemeClr val="tx1"/>
                          </a:solidFill>
                          <a:effectLst/>
                          <a:latin charset="0" panose="020B0402020203020203" pitchFamily="34" typeface="Circe Light"/>
                          <a:cs charset="0" panose="020B0604020202020204" pitchFamily="34" typeface="Arial"/>
                        </a:rPr>
                        <a:t>9</a:t>
                      </a:r>
                    </a:p>
                  </a:txBody>
                  <a:tcPr horzOverflow="overflow" marL="102870" marR="102870">
                    <a:lnL algn="ctr" cap="flat" cmpd="sng" w="9525">
                      <a:solidFill>
                        <a:schemeClr val="bg1"/>
                      </a:solidFill>
                      <a:prstDash val="solid"/>
                      <a:round/>
                      <a:headEnd len="med" type="none" w="med"/>
                      <a:tailEnd len="med" type="none" w="med"/>
                    </a:lnL>
                    <a:lnR algn="ctr" cap="flat" cmpd="sng" w="9525">
                      <a:solidFill>
                        <a:schemeClr val="bg1"/>
                      </a:solidFill>
                      <a:prstDash val="solid"/>
                      <a:round/>
                      <a:headEnd len="med" type="none" w="med"/>
                      <a:tailEnd len="med" type="none" w="med"/>
                    </a:lnR>
                    <a:lnT algn="ctr" cap="flat" cmpd="sng" w="9525">
                      <a:solidFill>
                        <a:schemeClr val="bg1"/>
                      </a:solidFill>
                      <a:prstDash val="solid"/>
                      <a:round/>
                      <a:headEnd len="med" type="none" w="med"/>
                      <a:tailEnd len="med" type="none" w="med"/>
                    </a:lnT>
                    <a:lnB algn="ctr" cap="flat" cmpd="sng" w="9525">
                      <a:solidFill>
                        <a:schemeClr val="bg1"/>
                      </a:solidFill>
                      <a:prstDash val="solid"/>
                      <a:round/>
                      <a:headEnd len="med" type="none" w="med"/>
                      <a:tailEnd len="med" type="none" w="med"/>
                    </a:lnB>
                    <a:lnTlToBr>
                      <a:noFill/>
                    </a:lnTlToBr>
                    <a:lnBlToTr>
                      <a:noFill/>
                    </a:lnBlToTr>
                    <a:solidFill>
                      <a:srgbClr val="D0D8E8"/>
                    </a:solidFill>
                  </a:tcPr>
                </a:tc>
                <a:tc>
                  <a:txBody>
                    <a:bodyPr numCol="1"/>
                    <a:lstStyle/>
                    <a:p>
                      <a:pPr algn="l" defTabSz="914400" eaLnBrk="1" fontAlgn="base" hangingPunct="1" indent="0" latinLnBrk="0" lvl="0" marL="0" marR="0" rtl="0">
                        <a:lnSpc>
                          <a:spcPct val="100000"/>
                        </a:lnSpc>
                        <a:spcBef>
                          <a:spcPct val="20000"/>
                        </a:spcBef>
                        <a:spcAft>
                          <a:spcPct val="0"/>
                        </a:spcAft>
                        <a:buClrTx/>
                        <a:buSzTx/>
                        <a:buFont charset="2" pitchFamily="18" typeface="Wingdings 2"/>
                        <a:buNone/>
                        <a:tabLst/>
                      </a:pPr>
                      <a:r>
                        <a:rPr b="0" dirty="0" kern="1200" lang="en-US" sz="2400">
                          <a:solidFill>
                            <a:schemeClr val="tx1"/>
                          </a:solidFill>
                          <a:effectLst/>
                          <a:latin charset="0" panose="020B0402020203020203" pitchFamily="34" typeface="Circe Light"/>
                          <a:ea typeface="+mn-ea"/>
                          <a:cs charset="0" panose="020B0604020202020204" pitchFamily="34" typeface="Arial"/>
                        </a:rPr>
                        <a:t>In Jump Start course sequences, workplace experiences, and credentials. A student shall complete a regionally designed series of Career and Technical Education Jump Start coursework and workplace-based learning experiences leading to a statewide or regional Jump Start credential. This shall include courses and workplace experiences specific to the credential, courses related to foundational career skills requirements in Jump Start, and other courses, including career electives, that the Jump Start regional team determines are appropriate for the career major.</a:t>
                      </a:r>
                      <a:endParaRPr b="0" baseline="0" cap="none" dirty="0" i="0" kumimoji="0" lang="en-US" normalizeH="0" strike="noStrike" sz="2400" u="none">
                        <a:ln>
                          <a:noFill/>
                        </a:ln>
                        <a:solidFill>
                          <a:schemeClr val="tx1"/>
                        </a:solidFill>
                        <a:effectLst/>
                        <a:latin charset="0" panose="020B0402020203020203" pitchFamily="34" typeface="Circe Light"/>
                        <a:cs charset="0" panose="020B0604020202020204" pitchFamily="34" typeface="Arial"/>
                      </a:endParaRPr>
                    </a:p>
                  </a:txBody>
                  <a:tcPr horzOverflow="overflow" marL="102870" marR="102870">
                    <a:lnL algn="ctr" cap="flat" cmpd="sng" w="9525">
                      <a:solidFill>
                        <a:schemeClr val="bg1"/>
                      </a:solidFill>
                      <a:prstDash val="solid"/>
                      <a:round/>
                      <a:headEnd len="med" type="none" w="med"/>
                      <a:tailEnd len="med" type="none" w="med"/>
                    </a:lnL>
                    <a:lnR algn="ctr" cap="flat" cmpd="sng" w="9525">
                      <a:solidFill>
                        <a:schemeClr val="bg1"/>
                      </a:solidFill>
                      <a:prstDash val="solid"/>
                      <a:round/>
                      <a:headEnd len="med" type="none" w="med"/>
                      <a:tailEnd len="med" type="none" w="med"/>
                    </a:lnR>
                    <a:lnT algn="ctr" cap="flat" cmpd="sng" w="9525">
                      <a:solidFill>
                        <a:schemeClr val="bg1"/>
                      </a:solidFill>
                      <a:prstDash val="solid"/>
                      <a:round/>
                      <a:headEnd len="med" type="none" w="med"/>
                      <a:tailEnd len="med" type="none" w="med"/>
                    </a:lnT>
                    <a:lnB algn="ctr" cap="flat" cmpd="sng" w="9525">
                      <a:solidFill>
                        <a:schemeClr val="bg1"/>
                      </a:solidFill>
                      <a:prstDash val="solid"/>
                      <a:round/>
                      <a:headEnd len="med" type="none" w="med"/>
                      <a:tailEnd len="med" type="none" w="med"/>
                    </a:lnB>
                    <a:lnTlToBr>
                      <a:noFill/>
                    </a:lnTlToBr>
                    <a:lnBlToTr>
                      <a:noFill/>
                    </a:lnBlToTr>
                    <a:solidFill>
                      <a:srgbClr val="D0D8E8"/>
                    </a:solidFill>
                  </a:tcPr>
                </a:tc>
                <a:extLst>
                  <a:ext uri="{0D108BD9-81ED-4DB2-BD59-A6C34878D82A}">
                    <a16:rowId xmlns:a16="http://schemas.microsoft.com/office/drawing/2014/main" val="10001"/>
                  </a:ext>
                </a:extLst>
              </a:tr>
            </a:tbl>
          </a:graphicData>
        </a:graphic>
      </p:graphicFrame>
      <p:sp>
        <p:nvSpPr>
          <p:cNvPr id="3" name="TextBox 2">
            <a:extLst>
              <a:ext uri="{FF2B5EF4-FFF2-40B4-BE49-F238E27FC236}">
                <a16:creationId xmlns:a16="http://schemas.microsoft.com/office/drawing/2014/main" id="{0AB256D7-C424-B230-BA36-86FB22F2F16F}"/>
              </a:ext>
            </a:extLst>
          </p:cNvPr>
          <p:cNvSpPr txBox="1"/>
          <p:nvPr/>
        </p:nvSpPr>
        <p:spPr>
          <a:xfrm>
            <a:off x="914399" y="1541773"/>
            <a:ext cx="10363200" cy="461665"/>
          </a:xfrm>
          <a:prstGeom prst="rect">
            <a:avLst/>
          </a:prstGeom>
          <a:noFill/>
        </p:spPr>
        <p:txBody>
          <a:bodyPr numCol="1" rtlCol="0" wrap="square">
            <a:spAutoFit/>
          </a:bodyPr>
          <a:lstStyle/>
          <a:p>
            <a:pPr algn="l"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2400" u="none">
                <a:ln>
                  <a:noFill/>
                </a:ln>
                <a:solidFill>
                  <a:srgbClr val="2F5591"/>
                </a:solidFill>
                <a:effectLst/>
                <a:uLnTx/>
                <a:uFillTx/>
                <a:latin charset="77" panose="020B0502020203020203" pitchFamily="34" typeface="Circe Bold"/>
                <a:ea charset="0" panose="020B0306030504020204" pitchFamily="34" typeface="Open Sans"/>
                <a:cs charset="0" panose="020B0306030504020204" pitchFamily="34" typeface="Open Sans"/>
              </a:rPr>
              <a:t>For the Graduating Class of 2027</a:t>
            </a:r>
            <a:endParaRPr b="0" baseline="0" cap="none" dirty="0" i="0" kern="1200" kumimoji="0" lang="en-US" noProof="0" normalizeH="0" spc="0" strike="noStrike" sz="1800" u="none">
              <a:ln>
                <a:noFill/>
              </a:ln>
              <a:solidFill>
                <a:srgbClr val="254992"/>
              </a:solidFill>
              <a:effectLst/>
              <a:uLnTx/>
              <a:uFillTx/>
              <a:latin charset="77" panose="020B0402020203020203" pitchFamily="34" typeface="Circe Light"/>
              <a:ea charset="0" panose="020B0306030504020204" pitchFamily="34" typeface="Open Sans Light"/>
              <a:cs charset="0" panose="020B0306030504020204" pitchFamily="34" typeface="Open Sans Light"/>
            </a:endParaRPr>
          </a:p>
        </p:txBody>
      </p:sp>
    </p:spTree>
    <p:extLst>
      <p:ext uri="{BB962C8B-B14F-4D97-AF65-F5344CB8AC3E}">
        <p14:creationId xmlns:p14="http://schemas.microsoft.com/office/powerpoint/2010/main" val="13093498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02665535-50BF-FAD0-7E2F-01B862371C25}"/>
              </a:ext>
            </a:extLst>
          </p:cNvPr>
          <p:cNvPicPr>
            <a:picLocks noChangeArrowheads="1" noChangeAspect="1"/>
          </p:cNvPicPr>
          <p:nvPr/>
        </p:nvPicPr>
        <p:blipFill>
          <a:blip cstate="email" r:embed="rId2">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idx="12" sz="quarter" type="sldNum"/>
          </p:nvPr>
        </p:nvSpPr>
        <p:spPr>
          <a:xfrm>
            <a:off x="9273435" y="6447155"/>
            <a:ext cx="2743200" cy="365125"/>
          </a:xfrm>
        </p:spPr>
        <p:txBody>
          <a:bodyPr numCol="1"/>
          <a:lstStyle/>
          <a:p>
            <a:pPr algn="r" defTabSz="914400" eaLnBrk="1" hangingPunct="1" indent="0" latinLnBrk="0" lvl="0" marL="0" marR="0" rtl="0">
              <a:lnSpc>
                <a:spcPct val="100000"/>
              </a:lnSpc>
              <a:spcBef>
                <a:spcPts val="0"/>
              </a:spcBef>
              <a:spcAft>
                <a:spcPts val="0"/>
              </a:spcAft>
              <a:buClrTx/>
              <a:buSzTx/>
              <a:buFontTx/>
              <a:buNone/>
              <a:tabLst/>
              <a:defRPr/>
            </a:pPr>
            <a:fld id="{D88C9D7A-CE64-B040-B9A2-1C7FA4025703}" type="slidenum">
              <a:rPr b="0" baseline="0" cap="none" i="0" kern="1200" kumimoji="0" lang="en-US" noProof="0" normalizeH="0" smtClean="0" spc="0" strike="noStrike" sz="1200" u="none">
                <a:ln>
                  <a:noFill/>
                </a:ln>
                <a:solidFill>
                  <a:srgbClr val="254992"/>
                </a:solidFill>
                <a:effectLst/>
                <a:uLnTx/>
                <a:uFillTx/>
                <a:latin charset="77" panose="020B0502020203020203" pitchFamily="34" typeface="Circe"/>
                <a:ea typeface="+mn-ea"/>
                <a:cs typeface="+mn-cs"/>
              </a:rPr>
              <a:pPr algn="r" defTabSz="914400" eaLnBrk="1" hangingPunct="1" indent="0" latinLnBrk="0" lvl="0" marL="0" marR="0" rtl="0">
                <a:lnSpc>
                  <a:spcPct val="100000"/>
                </a:lnSpc>
                <a:spcBef>
                  <a:spcPts val="0"/>
                </a:spcBef>
                <a:spcAft>
                  <a:spcPts val="0"/>
                </a:spcAft>
                <a:buClrTx/>
                <a:buSzTx/>
                <a:buFontTx/>
                <a:buNone/>
                <a:tabLst/>
                <a:defRPr/>
              </a:pPr>
              <a:t>41</a:t>
            </a:fld>
            <a:endParaRPr b="0" baseline="0" cap="none" dirty="0" i="0" kern="1200" kumimoji="0" lang="en-US" noProof="0" normalizeH="0" spc="0" strike="noStrike" sz="1200" u="none">
              <a:ln>
                <a:noFill/>
              </a:ln>
              <a:solidFill>
                <a:srgbClr val="254992"/>
              </a:solidFill>
              <a:effectLst/>
              <a:uLnTx/>
              <a:uFillTx/>
              <a:latin charset="77" panose="020B0502020203020203" pitchFamily="34" typeface="Circe"/>
              <a:ea typeface="+mn-ea"/>
              <a:cs typeface="+mn-cs"/>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sp>
        <p:nvSpPr>
          <p:cNvPr id="16" name="TextBox 15">
            <a:extLst>
              <a:ext uri="{FF2B5EF4-FFF2-40B4-BE49-F238E27FC236}">
                <a16:creationId xmlns:a16="http://schemas.microsoft.com/office/drawing/2014/main" id="{E4198034-8195-EEF1-2329-2FC6B0B96893}"/>
              </a:ext>
            </a:extLst>
          </p:cNvPr>
          <p:cNvSpPr txBox="1"/>
          <p:nvPr/>
        </p:nvSpPr>
        <p:spPr>
          <a:xfrm>
            <a:off x="0" y="415387"/>
            <a:ext cx="12191999" cy="646331"/>
          </a:xfrm>
          <a:prstGeom prst="rect">
            <a:avLst/>
          </a:prstGeom>
          <a:noFill/>
        </p:spPr>
        <p:txBody>
          <a:bodyPr numCol="1" rtlCol="0" wrap="square">
            <a:spAutoFit/>
          </a:bodyPr>
          <a:lstStyle/>
          <a:p>
            <a:pPr algn="ctr"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3600" u="none">
                <a:ln>
                  <a:noFill/>
                </a:ln>
                <a:solidFill>
                  <a:srgbClr val="2F5591"/>
                </a:solidFill>
                <a:effectLst/>
                <a:uLnTx/>
                <a:uFillTx/>
                <a:latin charset="0" panose="020B0402020203020203" pitchFamily="34" typeface="Circe Light"/>
                <a:ea charset="0" panose="020B0306030504020204" pitchFamily="34" typeface="Open Sans Light"/>
                <a:cs charset="0" panose="020B0306030504020204" pitchFamily="34" typeface="Open Sans Light"/>
              </a:rPr>
              <a:t>TOPS CORE CURRICULUM</a:t>
            </a:r>
            <a:r>
              <a:rPr b="0" baseline="0" cap="none" dirty="0" i="0" kern="1200" kumimoji="0" lang="en-US" noProof="0" normalizeH="0" spc="0" strike="noStrike" sz="3600" u="none">
                <a:ln>
                  <a:noFill/>
                </a:ln>
                <a:solidFill>
                  <a:srgbClr val="2F5591"/>
                </a:solidFill>
                <a:effectLst/>
                <a:uLnTx/>
                <a:uFillTx/>
                <a:latin charset="0" panose="020B0602020203020203" pitchFamily="34" typeface="Circe Bold"/>
                <a:ea charset="0" panose="020B0306030504020204" pitchFamily="34" typeface="Open Sans Light"/>
                <a:cs charset="0" panose="020B0306030504020204" pitchFamily="34" typeface="Open Sans Light"/>
              </a:rPr>
              <a:t> GPA</a:t>
            </a:r>
            <a:endParaRPr b="0" baseline="0" cap="none" dirty="0" i="0" kern="1200" kumimoji="0" lang="en-US" noProof="0" normalizeH="0" spc="0" strike="noStrike" sz="3600" u="none">
              <a:ln>
                <a:noFill/>
              </a:ln>
              <a:solidFill>
                <a:prstClr val="white"/>
              </a:solidFill>
              <a:effectLst/>
              <a:uLnTx/>
              <a:uFillTx/>
              <a:latin charset="0" panose="020B0602020203020203" pitchFamily="34" typeface="Circe Bold"/>
              <a:ea charset="0" panose="020B0306030504020204" pitchFamily="34" typeface="Open Sans Light"/>
              <a:cs charset="0" panose="020B0306030504020204" pitchFamily="34" typeface="Open Sans Light"/>
            </a:endParaRPr>
          </a:p>
        </p:txBody>
      </p:sp>
      <p:sp>
        <p:nvSpPr>
          <p:cNvPr id="3" name="TextBox 2">
            <a:extLst>
              <a:ext uri="{FF2B5EF4-FFF2-40B4-BE49-F238E27FC236}">
                <a16:creationId xmlns:a16="http://schemas.microsoft.com/office/drawing/2014/main" id="{7161ECBD-F54D-116E-C38D-93E5DE8F7331}"/>
              </a:ext>
            </a:extLst>
          </p:cNvPr>
          <p:cNvSpPr txBox="1"/>
          <p:nvPr/>
        </p:nvSpPr>
        <p:spPr>
          <a:xfrm>
            <a:off x="214605" y="1679510"/>
            <a:ext cx="11533642" cy="3991093"/>
          </a:xfrm>
          <a:prstGeom prst="rect">
            <a:avLst/>
          </a:prstGeom>
          <a:noFill/>
        </p:spPr>
        <p:txBody>
          <a:bodyPr numCol="1" rtlCol="0" wrap="square">
            <a:spAutoFit/>
          </a:bodyPr>
          <a:lstStyle/>
          <a:p>
            <a:pPr algn="l" defTabSz="914400" eaLnBrk="1" hangingPunct="1" indent="-342900" latinLnBrk="0" lvl="0" marL="342900" marR="0" rtl="0">
              <a:lnSpc>
                <a:spcPct val="90000"/>
              </a:lnSpc>
              <a:spcBef>
                <a:spcPts val="0"/>
              </a:spcBef>
              <a:spcAft>
                <a:spcPts val="600"/>
              </a:spcAft>
              <a:buClrTx/>
              <a:buSzTx/>
              <a:buFont charset="2" panose="05050102010706020507" pitchFamily="18" typeface="Symbol"/>
              <a:buChar char=""/>
              <a:tabLst/>
              <a:defRPr/>
            </a:pPr>
            <a:r>
              <a:rPr b="0" baseline="0" cap="none" dirty="0" i="0" kern="1200" kumimoji="0" lang="en-US" noProof="0" normalizeH="0" spc="0" strike="noStrike" sz="2200" u="none">
                <a:ln>
                  <a:noFill/>
                </a:ln>
                <a:solidFill>
                  <a:srgbClr val="254992"/>
                </a:solidFill>
                <a:effectLst/>
                <a:uLnTx/>
                <a:uFillTx/>
                <a:latin charset="77" panose="020B0402020203020203" pitchFamily="34" typeface="Circe Light"/>
                <a:ea charset="0" panose="020B0306030504020204" pitchFamily="34" typeface="Open Sans Light"/>
                <a:cs charset="0" panose="020B0306030504020204" pitchFamily="34" typeface="Open Sans Light"/>
              </a:rPr>
              <a:t>TOPS Core Curriculum Grade Point Average (GPA) is calculated on a 4.00-point scale, except the following designated courses that will use a 5.00-point scale:</a:t>
            </a:r>
          </a:p>
          <a:p>
            <a:pPr algn="l" defTabSz="914400" eaLnBrk="1" hangingPunct="1" indent="-342900" latinLnBrk="0" lvl="1" marL="800100" marR="0" rtl="0">
              <a:lnSpc>
                <a:spcPct val="90000"/>
              </a:lnSpc>
              <a:spcBef>
                <a:spcPts val="0"/>
              </a:spcBef>
              <a:spcAft>
                <a:spcPts val="600"/>
              </a:spcAft>
              <a:buClrTx/>
              <a:buSzTx/>
              <a:buFont charset="2" panose="05050102010706020507" pitchFamily="18" typeface="Symbol"/>
              <a:buChar char=""/>
              <a:tabLst/>
              <a:defRPr/>
            </a:pPr>
            <a:r>
              <a:rPr b="0" baseline="0" cap="none" dirty="0" i="0" kern="1200" kumimoji="0" lang="en-US" noProof="0" normalizeH="0" spc="0" strike="noStrike" sz="2200" u="none">
                <a:ln>
                  <a:noFill/>
                </a:ln>
                <a:solidFill>
                  <a:srgbClr val="254992"/>
                </a:solidFill>
                <a:effectLst/>
                <a:uLnTx/>
                <a:uFillTx/>
                <a:latin charset="77" panose="020B0402020203020203" pitchFamily="34" typeface="Circe Light"/>
                <a:ea charset="0" panose="020B0306030504020204" pitchFamily="34" typeface="Open Sans Light"/>
                <a:cs charset="0" panose="020B0306030504020204" pitchFamily="34" typeface="Open Sans Light"/>
              </a:rPr>
              <a:t>Advanced Placement (AP) courses </a:t>
            </a:r>
          </a:p>
          <a:p>
            <a:pPr algn="l" defTabSz="914400" eaLnBrk="1" hangingPunct="1" indent="-342900" latinLnBrk="0" lvl="1" marL="800100" marR="0" rtl="0">
              <a:lnSpc>
                <a:spcPct val="90000"/>
              </a:lnSpc>
              <a:spcBef>
                <a:spcPts val="0"/>
              </a:spcBef>
              <a:spcAft>
                <a:spcPts val="600"/>
              </a:spcAft>
              <a:buClrTx/>
              <a:buSzTx/>
              <a:buFont charset="2" panose="05050102010706020507" pitchFamily="18" typeface="Symbol"/>
              <a:buChar char=""/>
              <a:tabLst/>
              <a:defRPr/>
            </a:pPr>
            <a:r>
              <a:rPr b="0" baseline="0" cap="none" dirty="0" i="0" kern="1200" kumimoji="0" lang="en-US" noProof="0" normalizeH="0" spc="0" strike="noStrike" sz="2200" u="none">
                <a:ln>
                  <a:noFill/>
                </a:ln>
                <a:solidFill>
                  <a:srgbClr val="254992"/>
                </a:solidFill>
                <a:effectLst/>
                <a:uLnTx/>
                <a:uFillTx/>
                <a:latin charset="77" panose="020B0402020203020203" pitchFamily="34" typeface="Circe Light"/>
                <a:ea charset="0" panose="020B0306030504020204" pitchFamily="34" typeface="Open Sans Light"/>
                <a:cs charset="0" panose="020B0306030504020204" pitchFamily="34" typeface="Open Sans Light"/>
              </a:rPr>
              <a:t>International Baccalaureate (IB) courses</a:t>
            </a:r>
          </a:p>
          <a:p>
            <a:pPr algn="l" defTabSz="914400" eaLnBrk="1" hangingPunct="1" indent="-342900" latinLnBrk="0" lvl="1" marL="800100" marR="0" rtl="0">
              <a:lnSpc>
                <a:spcPct val="90000"/>
              </a:lnSpc>
              <a:spcBef>
                <a:spcPts val="0"/>
              </a:spcBef>
              <a:spcAft>
                <a:spcPts val="600"/>
              </a:spcAft>
              <a:buClrTx/>
              <a:buSzTx/>
              <a:buFont charset="2" panose="05050102010706020507" pitchFamily="18" typeface="Symbol"/>
              <a:buChar char=""/>
              <a:tabLst/>
              <a:defRPr/>
            </a:pPr>
            <a:r>
              <a:rPr b="0" baseline="0" cap="none" dirty="0" i="0" kern="1200" kumimoji="0" lang="en-US" noProof="0" normalizeH="0" spc="0" strike="noStrike" sz="2200" u="none">
                <a:ln>
                  <a:noFill/>
                </a:ln>
                <a:solidFill>
                  <a:srgbClr val="254992"/>
                </a:solidFill>
                <a:effectLst/>
                <a:uLnTx/>
                <a:uFillTx/>
                <a:latin charset="77" panose="020B0402020203020203" pitchFamily="34" typeface="Circe Light"/>
                <a:ea charset="0" panose="020B0306030504020204" pitchFamily="34" typeface="Open Sans Light"/>
                <a:cs charset="0" panose="020B0306030504020204" pitchFamily="34" typeface="Open Sans Light"/>
              </a:rPr>
              <a:t>Gifted courses</a:t>
            </a:r>
          </a:p>
          <a:p>
            <a:pPr algn="l" defTabSz="914400" eaLnBrk="1" hangingPunct="1" indent="-342900" latinLnBrk="0" lvl="1" marL="800100" marR="0" rtl="0">
              <a:lnSpc>
                <a:spcPct val="90000"/>
              </a:lnSpc>
              <a:spcBef>
                <a:spcPts val="0"/>
              </a:spcBef>
              <a:spcAft>
                <a:spcPts val="600"/>
              </a:spcAft>
              <a:buClrTx/>
              <a:buSzTx/>
              <a:buFont charset="2" panose="05050102010706020507" pitchFamily="18" typeface="Symbol"/>
              <a:buChar char=""/>
              <a:tabLst/>
              <a:defRPr/>
            </a:pPr>
            <a:r>
              <a:rPr b="0" baseline="0" cap="none" dirty="0" i="0" kern="1200" kumimoji="0" lang="en-US" noProof="0" normalizeH="0" spc="0" strike="noStrike" sz="2200" u="none">
                <a:ln>
                  <a:noFill/>
                </a:ln>
                <a:solidFill>
                  <a:srgbClr val="254992"/>
                </a:solidFill>
                <a:effectLst/>
                <a:uLnTx/>
                <a:uFillTx/>
                <a:latin charset="77" panose="020B0402020203020203" pitchFamily="34" typeface="Circe Light"/>
                <a:ea charset="0" panose="020B0306030504020204" pitchFamily="34" typeface="Open Sans Light"/>
                <a:cs charset="0" panose="020B0306030504020204" pitchFamily="34" typeface="Open Sans Light"/>
              </a:rPr>
              <a:t>Dual Enrollment courses</a:t>
            </a:r>
          </a:p>
          <a:p>
            <a:pPr algn="l" defTabSz="914400" eaLnBrk="1" hangingPunct="1" indent="-342900" latinLnBrk="0" lvl="1" marL="800100" marR="0" rtl="0">
              <a:lnSpc>
                <a:spcPct val="90000"/>
              </a:lnSpc>
              <a:spcBef>
                <a:spcPts val="0"/>
              </a:spcBef>
              <a:spcAft>
                <a:spcPts val="600"/>
              </a:spcAft>
              <a:buClrTx/>
              <a:buSzTx/>
              <a:buFont charset="2" panose="05050102010706020507" pitchFamily="18" typeface="Symbol"/>
              <a:buChar char=""/>
              <a:tabLst/>
              <a:defRPr/>
            </a:pPr>
            <a:r>
              <a:rPr b="0" baseline="0" cap="none" dirty="0" i="0" kern="1200" kumimoji="0" lang="en-US" noProof="0" normalizeH="0" spc="0" strike="noStrike" sz="2200" u="none">
                <a:ln>
                  <a:noFill/>
                </a:ln>
                <a:solidFill>
                  <a:srgbClr val="254992"/>
                </a:solidFill>
                <a:effectLst/>
                <a:uLnTx/>
                <a:uFillTx/>
                <a:latin charset="77" panose="020B0402020203020203" pitchFamily="34" typeface="Circe Light"/>
                <a:ea charset="0" panose="020B0306030504020204" pitchFamily="34" typeface="Open Sans Light"/>
                <a:cs charset="0" panose="020B0306030504020204" pitchFamily="34" typeface="Open Sans Light"/>
              </a:rPr>
              <a:t>Honors courses</a:t>
            </a:r>
          </a:p>
          <a:p>
            <a:pPr algn="l" defTabSz="914400" eaLnBrk="1" hangingPunct="1" indent="-342900" latinLnBrk="0" lvl="1" marL="800100" marR="0" rtl="0">
              <a:lnSpc>
                <a:spcPct val="90000"/>
              </a:lnSpc>
              <a:spcBef>
                <a:spcPts val="0"/>
              </a:spcBef>
              <a:spcAft>
                <a:spcPts val="600"/>
              </a:spcAft>
              <a:buClrTx/>
              <a:buSzTx/>
              <a:buFont charset="2" panose="05050102010706020507" pitchFamily="18" typeface="Symbol"/>
              <a:buChar char=""/>
              <a:tabLst/>
              <a:defRPr/>
            </a:pPr>
            <a:r>
              <a:rPr b="0" baseline="0" cap="none" dirty="0" i="0" kern="1200" kumimoji="0" lang="en-US" noProof="0" normalizeH="0" spc="0" strike="noStrike" sz="2200" u="none">
                <a:ln>
                  <a:noFill/>
                </a:ln>
                <a:solidFill>
                  <a:srgbClr val="254992"/>
                </a:solidFill>
                <a:effectLst/>
                <a:uLnTx/>
                <a:uFillTx/>
                <a:latin charset="77" panose="020B0402020203020203" pitchFamily="34" typeface="Circe Light"/>
                <a:ea charset="0" panose="020B0306030504020204" pitchFamily="34" typeface="Open Sans Light"/>
                <a:cs charset="0" panose="020B0306030504020204" pitchFamily="34" typeface="Open Sans Light"/>
              </a:rPr>
              <a:t>Articulated courses offered for college credit by the Louisiana School for the Math, Science, and the Arts.</a:t>
            </a:r>
            <a:endParaRPr b="0" baseline="0" cap="none" dirty="0" i="0" kern="1200" kumimoji="0" lang="en-US" noProof="0" normalizeH="0" spc="0" strike="noStrike" sz="1800" u="none">
              <a:ln>
                <a:noFill/>
              </a:ln>
              <a:solidFill>
                <a:srgbClr val="254992"/>
              </a:solidFill>
              <a:effectLst/>
              <a:uLnTx/>
              <a:uFillTx/>
              <a:latin charset="77" panose="020B0402020203020203" pitchFamily="34" typeface="Circe Light"/>
              <a:ea charset="0" panose="020B0306030504020204" pitchFamily="34" typeface="Open Sans Light"/>
              <a:cs charset="0" panose="020B0306030504020204" pitchFamily="34" typeface="Open Sans Light"/>
            </a:endParaRPr>
          </a:p>
          <a:p>
            <a:pPr algn="l" defTabSz="914400" eaLnBrk="1" hangingPunct="1" indent="-342900" latinLnBrk="0" lvl="0" marL="342900" marR="0" rtl="0">
              <a:lnSpc>
                <a:spcPct val="90000"/>
              </a:lnSpc>
              <a:spcBef>
                <a:spcPts val="0"/>
              </a:spcBef>
              <a:spcAft>
                <a:spcPts val="600"/>
              </a:spcAft>
              <a:buClrTx/>
              <a:buSzTx/>
              <a:buFont charset="2" panose="05050102010706020507" pitchFamily="18" typeface="Symbol"/>
              <a:buChar char=""/>
              <a:tabLst/>
              <a:defRPr/>
            </a:pPr>
            <a:r>
              <a:rPr b="0" baseline="0" cap="none" dirty="0" i="0" kern="1200" kumimoji="0" lang="en-US" noProof="0" normalizeH="0" spc="0" strike="noStrike" sz="2200" u="none">
                <a:ln>
                  <a:noFill/>
                </a:ln>
                <a:solidFill>
                  <a:srgbClr val="254992"/>
                </a:solidFill>
                <a:effectLst/>
                <a:uLnTx/>
                <a:uFillTx/>
                <a:latin charset="77" panose="020B0402020203020203" pitchFamily="34" typeface="Circe Light"/>
                <a:ea charset="0" panose="020B0306030504020204" pitchFamily="34" typeface="Open Sans Light"/>
                <a:cs charset="0" panose="020B0306030504020204" pitchFamily="34" typeface="Open Sans Light"/>
              </a:rPr>
              <a:t>The courses currently designated to be calculated                                                                            on the 5.00-point scale can be viewed here.</a:t>
            </a:r>
            <a:endParaRPr b="0" baseline="0" cap="none" dirty="0" i="0" kern="1200" kumimoji="0" lang="en-US" noProof="0" normalizeH="0" spc="0" strike="noStrike" sz="2200" u="none">
              <a:ln>
                <a:noFill/>
              </a:ln>
              <a:solidFill>
                <a:srgbClr val="254992"/>
              </a:solidFill>
              <a:effectLst/>
              <a:uLnTx/>
              <a:uFillTx/>
              <a:latin charset="0" panose="020B0602020203020203" pitchFamily="34" typeface="Circe Bold"/>
              <a:ea charset="0" panose="020B0306030504020204" pitchFamily="34" typeface="Open Sans Light"/>
              <a:cs charset="0" panose="020B0306030504020204" pitchFamily="34" typeface="Open Sans Light"/>
            </a:endParaRPr>
          </a:p>
        </p:txBody>
      </p:sp>
      <p:pic>
        <p:nvPicPr>
          <p:cNvPr descr="A blue and white qr code with a picture of a graduate  Description automatically generated" id="4" name="Picture 3">
            <a:extLst>
              <a:ext uri="{FF2B5EF4-FFF2-40B4-BE49-F238E27FC236}">
                <a16:creationId xmlns:a16="http://schemas.microsoft.com/office/drawing/2014/main" id="{988B7BB5-CB78-5962-494F-25870360DF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4498" y="4874606"/>
            <a:ext cx="1294419" cy="1294419"/>
          </a:xfrm>
          <a:prstGeom prst="rect">
            <a:avLst/>
          </a:prstGeom>
        </p:spPr>
      </p:pic>
    </p:spTree>
    <p:extLst>
      <p:ext uri="{BB962C8B-B14F-4D97-AF65-F5344CB8AC3E}">
        <p14:creationId xmlns:p14="http://schemas.microsoft.com/office/powerpoint/2010/main" val="16388524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02665535-50BF-FAD0-7E2F-01B862371C25}"/>
              </a:ext>
            </a:extLst>
          </p:cNvPr>
          <p:cNvPicPr>
            <a:picLocks noChangeArrowheads="1" noChangeAspect="1"/>
          </p:cNvPicPr>
          <p:nvPr/>
        </p:nvPicPr>
        <p:blipFill>
          <a:blip cstate="email" r:embed="rId2">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idx="12" sz="quarter" type="sldNum"/>
          </p:nvPr>
        </p:nvSpPr>
        <p:spPr>
          <a:xfrm>
            <a:off x="9273435" y="6447155"/>
            <a:ext cx="2743200" cy="365125"/>
          </a:xfrm>
        </p:spPr>
        <p:txBody>
          <a:bodyPr numCol="1"/>
          <a:lstStyle/>
          <a:p>
            <a:pPr algn="r" defTabSz="914400" eaLnBrk="1" hangingPunct="1" indent="0" latinLnBrk="0" lvl="0" marL="0" marR="0" rtl="0">
              <a:lnSpc>
                <a:spcPct val="100000"/>
              </a:lnSpc>
              <a:spcBef>
                <a:spcPts val="0"/>
              </a:spcBef>
              <a:spcAft>
                <a:spcPts val="0"/>
              </a:spcAft>
              <a:buClrTx/>
              <a:buSzTx/>
              <a:buFontTx/>
              <a:buNone/>
              <a:tabLst/>
              <a:defRPr/>
            </a:pPr>
            <a:fld id="{D88C9D7A-CE64-B040-B9A2-1C7FA4025703}" type="slidenum">
              <a:rPr b="0" baseline="0" cap="none" i="0" kern="1200" kumimoji="0" lang="en-US" noProof="0" normalizeH="0" smtClean="0" spc="0" strike="noStrike" sz="1200" u="none">
                <a:ln>
                  <a:noFill/>
                </a:ln>
                <a:solidFill>
                  <a:srgbClr val="254992"/>
                </a:solidFill>
                <a:effectLst/>
                <a:uLnTx/>
                <a:uFillTx/>
                <a:latin charset="77" panose="020B0502020203020203" pitchFamily="34" typeface="Circe"/>
                <a:ea typeface="+mn-ea"/>
                <a:cs typeface="+mn-cs"/>
              </a:rPr>
              <a:pPr algn="r" defTabSz="914400" eaLnBrk="1" hangingPunct="1" indent="0" latinLnBrk="0" lvl="0" marL="0" marR="0" rtl="0">
                <a:lnSpc>
                  <a:spcPct val="100000"/>
                </a:lnSpc>
                <a:spcBef>
                  <a:spcPts val="0"/>
                </a:spcBef>
                <a:spcAft>
                  <a:spcPts val="0"/>
                </a:spcAft>
                <a:buClrTx/>
                <a:buSzTx/>
                <a:buFontTx/>
                <a:buNone/>
                <a:tabLst/>
                <a:defRPr/>
              </a:pPr>
              <a:t>42</a:t>
            </a:fld>
            <a:endParaRPr b="0" baseline="0" cap="none" dirty="0" i="0" kern="1200" kumimoji="0" lang="en-US" noProof="0" normalizeH="0" spc="0" strike="noStrike" sz="1200" u="none">
              <a:ln>
                <a:noFill/>
              </a:ln>
              <a:solidFill>
                <a:srgbClr val="254992"/>
              </a:solidFill>
              <a:effectLst/>
              <a:uLnTx/>
              <a:uFillTx/>
              <a:latin charset="77" panose="020B0502020203020203" pitchFamily="34" typeface="Circe"/>
              <a:ea typeface="+mn-ea"/>
              <a:cs typeface="+mn-cs"/>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sp>
        <p:nvSpPr>
          <p:cNvPr id="16" name="TextBox 15">
            <a:extLst>
              <a:ext uri="{FF2B5EF4-FFF2-40B4-BE49-F238E27FC236}">
                <a16:creationId xmlns:a16="http://schemas.microsoft.com/office/drawing/2014/main" id="{E4198034-8195-EEF1-2329-2FC6B0B96893}"/>
              </a:ext>
            </a:extLst>
          </p:cNvPr>
          <p:cNvSpPr txBox="1"/>
          <p:nvPr/>
        </p:nvSpPr>
        <p:spPr>
          <a:xfrm>
            <a:off x="0" y="415387"/>
            <a:ext cx="12191999" cy="646331"/>
          </a:xfrm>
          <a:prstGeom prst="rect">
            <a:avLst/>
          </a:prstGeom>
          <a:noFill/>
        </p:spPr>
        <p:txBody>
          <a:bodyPr numCol="1" rtlCol="0" wrap="square">
            <a:spAutoFit/>
          </a:bodyPr>
          <a:lstStyle/>
          <a:p>
            <a:pPr algn="ctr"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3600" u="none">
                <a:ln>
                  <a:noFill/>
                </a:ln>
                <a:solidFill>
                  <a:srgbClr val="2F5591"/>
                </a:solidFill>
                <a:effectLst/>
                <a:uLnTx/>
                <a:uFillTx/>
                <a:latin charset="0" panose="020B0402020203020203" pitchFamily="34" typeface="Circe Light"/>
                <a:ea charset="0" panose="020B0306030504020204" pitchFamily="34" typeface="Open Sans Light"/>
                <a:cs charset="0" panose="020B0306030504020204" pitchFamily="34" typeface="Open Sans Light"/>
              </a:rPr>
              <a:t>TOPS CORE CURRICULUM</a:t>
            </a:r>
            <a:r>
              <a:rPr b="0" baseline="0" cap="none" dirty="0" i="0" kern="1200" kumimoji="0" lang="en-US" noProof="0" normalizeH="0" spc="0" strike="noStrike" sz="3600" u="none">
                <a:ln>
                  <a:noFill/>
                </a:ln>
                <a:solidFill>
                  <a:srgbClr val="2F5591"/>
                </a:solidFill>
                <a:effectLst/>
                <a:uLnTx/>
                <a:uFillTx/>
                <a:latin charset="0" panose="020B0602020203020203" pitchFamily="34" typeface="Circe Bold"/>
                <a:ea charset="0" panose="020B0306030504020204" pitchFamily="34" typeface="Open Sans Light"/>
                <a:cs charset="0" panose="020B0306030504020204" pitchFamily="34" typeface="Open Sans Light"/>
              </a:rPr>
              <a:t> GPA</a:t>
            </a:r>
            <a:endParaRPr b="0" baseline="0" cap="none" dirty="0" i="0" kern="1200" kumimoji="0" lang="en-US" noProof="0" normalizeH="0" spc="0" strike="noStrike" sz="3600" u="none">
              <a:ln>
                <a:noFill/>
              </a:ln>
              <a:solidFill>
                <a:prstClr val="white"/>
              </a:solidFill>
              <a:effectLst/>
              <a:uLnTx/>
              <a:uFillTx/>
              <a:latin charset="0" panose="020B0602020203020203" pitchFamily="34" typeface="Circe Bold"/>
              <a:ea charset="0" panose="020B0306030504020204" pitchFamily="34" typeface="Open Sans Light"/>
              <a:cs charset="0" panose="020B0306030504020204" pitchFamily="34" typeface="Open Sans Light"/>
            </a:endParaRPr>
          </a:p>
        </p:txBody>
      </p:sp>
      <p:sp>
        <p:nvSpPr>
          <p:cNvPr id="3" name="TextBox 2">
            <a:extLst>
              <a:ext uri="{FF2B5EF4-FFF2-40B4-BE49-F238E27FC236}">
                <a16:creationId xmlns:a16="http://schemas.microsoft.com/office/drawing/2014/main" id="{7161ECBD-F54D-116E-C38D-93E5DE8F7331}"/>
              </a:ext>
            </a:extLst>
          </p:cNvPr>
          <p:cNvSpPr txBox="1"/>
          <p:nvPr/>
        </p:nvSpPr>
        <p:spPr>
          <a:xfrm>
            <a:off x="214604" y="1679510"/>
            <a:ext cx="11802031" cy="3345531"/>
          </a:xfrm>
          <a:prstGeom prst="rect">
            <a:avLst/>
          </a:prstGeom>
          <a:noFill/>
        </p:spPr>
        <p:txBody>
          <a:bodyPr numCol="1" rtlCol="0" wrap="square">
            <a:spAutoFit/>
          </a:bodyPr>
          <a:lstStyle/>
          <a:p>
            <a:pPr algn="l" defTabSz="914400" eaLnBrk="1" hangingPunct="1" indent="0" latinLnBrk="0" lvl="0" marL="0" marR="0" rtl="0">
              <a:lnSpc>
                <a:spcPct val="90000"/>
              </a:lnSpc>
              <a:spcBef>
                <a:spcPts val="0"/>
              </a:spcBef>
              <a:spcAft>
                <a:spcPts val="600"/>
              </a:spcAft>
              <a:buClrTx/>
              <a:buSzTx/>
              <a:buFontTx/>
              <a:buNone/>
              <a:tabLst/>
              <a:defRPr/>
            </a:pPr>
            <a:r>
              <a:rPr b="0" baseline="0" cap="none" dirty="0" i="0" kern="1200" kumimoji="0" lang="en-US" noProof="0" normalizeH="0" spc="0" strike="noStrike" sz="2200" u="none">
                <a:ln>
                  <a:noFill/>
                </a:ln>
                <a:solidFill>
                  <a:srgbClr val="254992"/>
                </a:solidFill>
                <a:effectLst/>
                <a:uLnTx/>
                <a:uFillTx/>
                <a:latin charset="0" panose="020B0602020203020203" pitchFamily="34" typeface="Circe Bold"/>
                <a:ea charset="0" panose="020B0306030504020204" pitchFamily="34" typeface="Open Sans Light"/>
                <a:cs charset="0" panose="020B0306030504020204" pitchFamily="34" typeface="Open Sans Light"/>
              </a:rPr>
              <a:t>The cumulative grade point average (GPA) for a TOPS award will be calculated using only those grades achieved in the core curriculum courses</a:t>
            </a:r>
          </a:p>
          <a:p>
            <a:pPr algn="l" defTabSz="914400" eaLnBrk="1" hangingPunct="1" indent="-342900" latinLnBrk="0" lvl="1" marL="800100" marR="0" rtl="0">
              <a:lnSpc>
                <a:spcPct val="90000"/>
              </a:lnSpc>
              <a:spcBef>
                <a:spcPts val="0"/>
              </a:spcBef>
              <a:spcAft>
                <a:spcPts val="600"/>
              </a:spcAft>
              <a:buClrTx/>
              <a:buSzTx/>
              <a:buFont charset="2" panose="05050102010706020507" pitchFamily="18" typeface="Symbol"/>
              <a:buChar char=""/>
              <a:tabLst/>
              <a:defRPr/>
            </a:pPr>
            <a:r>
              <a:rPr b="0" baseline="0" cap="none" dirty="0" i="0" kern="1200" kumimoji="0" lang="en-US" noProof="0" normalizeH="0" spc="0" strike="noStrike" sz="2400" u="none">
                <a:ln>
                  <a:noFill/>
                </a:ln>
                <a:solidFill>
                  <a:srgbClr val="254992"/>
                </a:solidFill>
                <a:effectLst/>
                <a:uLnTx/>
                <a:uFillTx/>
                <a:latin charset="77" panose="020B0402020203020203" pitchFamily="34" typeface="Circe Light"/>
                <a:ea charset="0" panose="020B0306030504020204" pitchFamily="34" typeface="Open Sans Light"/>
                <a:cs charset="0" panose="020B0306030504020204" pitchFamily="34" typeface="Open Sans Light"/>
              </a:rPr>
              <a:t>If a student has completed more than 19 credits for courses that are included in the core curriculum, the GPA will be calculated by using the course in each core curriculum category for which the student received the highest grade</a:t>
            </a:r>
          </a:p>
          <a:p>
            <a:pPr algn="l" defTabSz="914400" eaLnBrk="1" hangingPunct="1" indent="-342900" latinLnBrk="0" lvl="1" marL="800100" marR="0" rtl="0">
              <a:lnSpc>
                <a:spcPct val="90000"/>
              </a:lnSpc>
              <a:spcBef>
                <a:spcPts val="0"/>
              </a:spcBef>
              <a:spcAft>
                <a:spcPts val="600"/>
              </a:spcAft>
              <a:buClrTx/>
              <a:buSzTx/>
              <a:buFont charset="2" panose="05050102010706020507" pitchFamily="18" typeface="Symbol"/>
              <a:buChar char=""/>
              <a:tabLst/>
              <a:defRPr/>
            </a:pPr>
            <a:r>
              <a:rPr b="0" baseline="0" cap="none" dirty="0" i="0" kern="1200" kumimoji="0" lang="en-US" noProof="0" normalizeH="0" spc="0" strike="noStrike" sz="2400" u="none">
                <a:ln>
                  <a:noFill/>
                </a:ln>
                <a:solidFill>
                  <a:srgbClr val="254992"/>
                </a:solidFill>
                <a:effectLst/>
                <a:uLnTx/>
                <a:uFillTx/>
                <a:latin charset="77" panose="020B0402020203020203" pitchFamily="34" typeface="Circe Light"/>
                <a:ea charset="0" panose="020B0306030504020204" pitchFamily="34" typeface="Open Sans Light"/>
                <a:cs charset="0" panose="020B0306030504020204" pitchFamily="34" typeface="Open Sans Light"/>
              </a:rPr>
              <a:t>If a student is substituting two units for a one-unit category, the grades from the two units will be averaged together and substituted as one unit</a:t>
            </a:r>
          </a:p>
          <a:p>
            <a:pPr algn="l" defTabSz="914400" eaLnBrk="1" hangingPunct="1" indent="-342900" latinLnBrk="0" lvl="1" marL="800100" marR="0" rtl="0">
              <a:lnSpc>
                <a:spcPct val="90000"/>
              </a:lnSpc>
              <a:spcBef>
                <a:spcPts val="0"/>
              </a:spcBef>
              <a:spcAft>
                <a:spcPts val="600"/>
              </a:spcAft>
              <a:buClrTx/>
              <a:buSzTx/>
              <a:buFont charset="2" panose="05050102010706020507" pitchFamily="18" typeface="Symbol"/>
              <a:buChar char=""/>
              <a:tabLst/>
              <a:defRPr/>
            </a:pPr>
            <a:r>
              <a:rPr b="0" baseline="0" cap="none" dirty="0" i="0" kern="1200" kumimoji="0" lang="en-US" noProof="0" normalizeH="0" spc="0" strike="noStrike" sz="2400" u="none">
                <a:ln>
                  <a:noFill/>
                </a:ln>
                <a:solidFill>
                  <a:srgbClr val="254992"/>
                </a:solidFill>
                <a:effectLst/>
                <a:uLnTx/>
                <a:uFillTx/>
                <a:latin charset="77" panose="020B0402020203020203" pitchFamily="34" typeface="Circe Light"/>
                <a:ea charset="0" panose="020B0306030504020204" pitchFamily="34" typeface="Open Sans Light"/>
                <a:cs charset="0" panose="020B0306030504020204" pitchFamily="34" typeface="Open Sans Light"/>
              </a:rPr>
              <a:t>“P” grades are not included in the TOPS Core GPA calculation</a:t>
            </a:r>
          </a:p>
          <a:p>
            <a:pPr algn="l" defTabSz="914400" eaLnBrk="1" hangingPunct="1" indent="-342900" latinLnBrk="0" lvl="1" marL="800100" marR="0" rtl="0">
              <a:lnSpc>
                <a:spcPct val="90000"/>
              </a:lnSpc>
              <a:spcBef>
                <a:spcPts val="0"/>
              </a:spcBef>
              <a:spcAft>
                <a:spcPts val="600"/>
              </a:spcAft>
              <a:buClrTx/>
              <a:buSzTx/>
              <a:buFont charset="2" panose="05050102010706020507" pitchFamily="18" typeface="Symbol"/>
              <a:buChar char=""/>
              <a:tabLst/>
              <a:defRPr/>
            </a:pPr>
            <a:r>
              <a:rPr b="0" baseline="0" cap="none" dirty="0" i="0" kern="1200" kumimoji="0" lang="en-US" noProof="0" normalizeH="0" spc="0" strike="noStrike" sz="2400" u="none">
                <a:ln>
                  <a:noFill/>
                </a:ln>
                <a:solidFill>
                  <a:srgbClr val="254992"/>
                </a:solidFill>
                <a:effectLst/>
                <a:uLnTx/>
                <a:uFillTx/>
                <a:latin charset="77" panose="020B0402020203020203" pitchFamily="34" typeface="Circe Light"/>
                <a:ea charset="0" panose="020B0306030504020204" pitchFamily="34" typeface="Open Sans Light"/>
                <a:cs charset="0" panose="020B0306030504020204" pitchFamily="34" typeface="Open Sans Light"/>
              </a:rPr>
              <a:t>GPA cannot be rounded up</a:t>
            </a:r>
          </a:p>
        </p:txBody>
      </p:sp>
    </p:spTree>
    <p:extLst>
      <p:ext uri="{BB962C8B-B14F-4D97-AF65-F5344CB8AC3E}">
        <p14:creationId xmlns:p14="http://schemas.microsoft.com/office/powerpoint/2010/main" val="32447504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02665535-50BF-FAD0-7E2F-01B862371C25}"/>
              </a:ext>
            </a:extLst>
          </p:cNvPr>
          <p:cNvPicPr>
            <a:picLocks noChangeArrowheads="1" noChangeAspect="1"/>
          </p:cNvPicPr>
          <p:nvPr/>
        </p:nvPicPr>
        <p:blipFill>
          <a:blip cstate="email" r:embed="rId2">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idx="12" sz="quarter" type="sldNum"/>
          </p:nvPr>
        </p:nvSpPr>
        <p:spPr>
          <a:xfrm>
            <a:off x="9273435" y="6447155"/>
            <a:ext cx="2743200" cy="365125"/>
          </a:xfrm>
        </p:spPr>
        <p:txBody>
          <a:bodyPr numCol="1"/>
          <a:lstStyle/>
          <a:p>
            <a:pPr algn="r" defTabSz="914400" eaLnBrk="1" hangingPunct="1" indent="0" latinLnBrk="0" lvl="0" marL="0" marR="0" rtl="0">
              <a:lnSpc>
                <a:spcPct val="100000"/>
              </a:lnSpc>
              <a:spcBef>
                <a:spcPts val="0"/>
              </a:spcBef>
              <a:spcAft>
                <a:spcPts val="0"/>
              </a:spcAft>
              <a:buClrTx/>
              <a:buSzTx/>
              <a:buFontTx/>
              <a:buNone/>
              <a:tabLst/>
              <a:defRPr/>
            </a:pPr>
            <a:fld id="{D88C9D7A-CE64-B040-B9A2-1C7FA4025703}" type="slidenum">
              <a:rPr b="0" baseline="0" cap="none" i="0" kern="1200" kumimoji="0" lang="en-US" noProof="0" normalizeH="0" smtClean="0" spc="0" strike="noStrike" sz="1200" u="none">
                <a:ln>
                  <a:noFill/>
                </a:ln>
                <a:solidFill>
                  <a:srgbClr val="254992"/>
                </a:solidFill>
                <a:effectLst/>
                <a:uLnTx/>
                <a:uFillTx/>
                <a:latin charset="77" panose="020B0502020203020203" pitchFamily="34" typeface="Circe"/>
                <a:ea typeface="+mn-ea"/>
                <a:cs typeface="+mn-cs"/>
              </a:rPr>
              <a:pPr algn="r" defTabSz="914400" eaLnBrk="1" hangingPunct="1" indent="0" latinLnBrk="0" lvl="0" marL="0" marR="0" rtl="0">
                <a:lnSpc>
                  <a:spcPct val="100000"/>
                </a:lnSpc>
                <a:spcBef>
                  <a:spcPts val="0"/>
                </a:spcBef>
                <a:spcAft>
                  <a:spcPts val="0"/>
                </a:spcAft>
                <a:buClrTx/>
                <a:buSzTx/>
                <a:buFontTx/>
                <a:buNone/>
                <a:tabLst/>
                <a:defRPr/>
              </a:pPr>
              <a:t>43</a:t>
            </a:fld>
            <a:endParaRPr b="0" baseline="0" cap="none" dirty="0" i="0" kern="1200" kumimoji="0" lang="en-US" noProof="0" normalizeH="0" spc="0" strike="noStrike" sz="1200" u="none">
              <a:ln>
                <a:noFill/>
              </a:ln>
              <a:solidFill>
                <a:srgbClr val="254992"/>
              </a:solidFill>
              <a:effectLst/>
              <a:uLnTx/>
              <a:uFillTx/>
              <a:latin charset="77" panose="020B0502020203020203" pitchFamily="34" typeface="Circe"/>
              <a:ea typeface="+mn-ea"/>
              <a:cs typeface="+mn-cs"/>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sp>
        <p:nvSpPr>
          <p:cNvPr id="8" name="TextBox 7">
            <a:extLst>
              <a:ext uri="{FF2B5EF4-FFF2-40B4-BE49-F238E27FC236}">
                <a16:creationId xmlns:a16="http://schemas.microsoft.com/office/drawing/2014/main" id="{F9941390-9DCB-EE4E-6B8C-A09F1BB99640}"/>
              </a:ext>
            </a:extLst>
          </p:cNvPr>
          <p:cNvSpPr txBox="1"/>
          <p:nvPr/>
        </p:nvSpPr>
        <p:spPr>
          <a:xfrm>
            <a:off x="266700" y="1786237"/>
            <a:ext cx="11658600" cy="3480953"/>
          </a:xfrm>
          <a:prstGeom prst="rect">
            <a:avLst/>
          </a:prstGeom>
          <a:noFill/>
        </p:spPr>
        <p:txBody>
          <a:bodyPr numCol="1" rtlCol="0" wrap="square">
            <a:spAutoFit/>
          </a:bodyPr>
          <a:lstStyle/>
          <a:p>
            <a:pPr algn="l" defTabSz="914400" eaLnBrk="1" hangingPunct="1" indent="-342900" latinLnBrk="0" lvl="1" marL="3474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3200" u="none">
                <a:ln>
                  <a:noFill/>
                </a:ln>
                <a:solidFill>
                  <a:srgbClr val="254992"/>
                </a:solidFill>
                <a:effectLst/>
                <a:uLnTx/>
                <a:uFillTx/>
                <a:latin charset="0" panose="020B0402020203020203" pitchFamily="34" typeface="Circe Light"/>
                <a:ea typeface="+mn-ea"/>
                <a:cs typeface="+mn-cs"/>
              </a:rPr>
              <a:t>2.50 minimum TOPS Core Curriculum GPA</a:t>
            </a:r>
          </a:p>
          <a:p>
            <a:pPr algn="l" defTabSz="914400" eaLnBrk="1" hangingPunct="1" indent="-342900" latinLnBrk="0" lvl="1" marL="3474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3200" u="none">
                <a:ln>
                  <a:noFill/>
                </a:ln>
                <a:solidFill>
                  <a:srgbClr val="254992"/>
                </a:solidFill>
                <a:effectLst/>
                <a:uLnTx/>
                <a:uFillTx/>
                <a:latin charset="0" panose="020B0402020203020203" pitchFamily="34" typeface="Circe Light"/>
                <a:ea typeface="+mn-ea"/>
                <a:cs typeface="+mn-cs"/>
              </a:rPr>
              <a:t>ACT score equal to the prior year’s state average, but never less than </a:t>
            </a:r>
            <a:r>
              <a:rPr b="0" baseline="0" cap="none" dirty="0" i="0" kern="1200" kumimoji="0" lang="en-US" noProof="0" normalizeH="0" spc="0" strike="noStrike" sz="3200" u="none">
                <a:ln>
                  <a:noFill/>
                </a:ln>
                <a:solidFill>
                  <a:srgbClr val="254992"/>
                </a:solidFill>
                <a:effectLst/>
                <a:uLnTx/>
                <a:uFillTx/>
                <a:latin charset="0" panose="020B0602020203020203" pitchFamily="34" typeface="Circe Bold"/>
                <a:ea typeface="+mn-ea"/>
                <a:cs typeface="+mn-cs"/>
              </a:rPr>
              <a:t>20</a:t>
            </a:r>
          </a:p>
          <a:p>
            <a:pPr algn="l" defTabSz="914400" eaLnBrk="1" hangingPunct="1" indent="-342900" latinLnBrk="0" lvl="3" marL="8046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800" u="none">
                <a:ln>
                  <a:noFill/>
                </a:ln>
                <a:solidFill>
                  <a:srgbClr val="254992"/>
                </a:solidFill>
                <a:effectLst/>
                <a:uLnTx/>
                <a:uFillTx/>
                <a:latin charset="0" panose="020B0402020203020203" pitchFamily="34" typeface="Circe Light"/>
                <a:ea typeface="+mn-ea"/>
                <a:cs typeface="+mn-cs"/>
              </a:rPr>
              <a:t>SAT Score of </a:t>
            </a:r>
            <a:r>
              <a:rPr b="0" baseline="0" cap="none" dirty="0" i="0" kern="1200" kumimoji="0" lang="en-US" noProof="0" normalizeH="0" spc="0" strike="noStrike" sz="2800" u="none">
                <a:ln>
                  <a:noFill/>
                </a:ln>
                <a:solidFill>
                  <a:srgbClr val="254992"/>
                </a:solidFill>
                <a:effectLst/>
                <a:uLnTx/>
                <a:uFillTx/>
                <a:latin charset="0" panose="020B0602020203020203" pitchFamily="34" typeface="Circe Bold"/>
                <a:ea typeface="+mn-ea"/>
                <a:cs typeface="+mn-cs"/>
              </a:rPr>
              <a:t>1030</a:t>
            </a:r>
          </a:p>
          <a:p>
            <a:pPr indent="-342900" lvl="3" marL="804672">
              <a:lnSpc>
                <a:spcPct val="90000"/>
              </a:lnSpc>
              <a:spcAft>
                <a:spcPts val="600"/>
              </a:spcAft>
              <a:buFont charset="0" panose="020B0604020202020204" pitchFamily="34" typeface="Arial"/>
              <a:buChar char="•"/>
              <a:defRPr/>
            </a:pPr>
            <a:r>
              <a:rPr b="0" baseline="0" cap="none" dirty="0" i="0" kern="1200" kumimoji="0" lang="en-US" noProof="0" normalizeH="0" spc="0" strike="noStrike" sz="2800" u="none">
                <a:ln>
                  <a:noFill/>
                </a:ln>
                <a:solidFill>
                  <a:srgbClr val="254992"/>
                </a:solidFill>
                <a:effectLst/>
                <a:uLnTx/>
                <a:uFillTx/>
                <a:latin charset="0" panose="020B0402020203020203" pitchFamily="34" typeface="Circe Light"/>
                <a:ea typeface="+mn-ea"/>
                <a:cs typeface="+mn-cs"/>
              </a:rPr>
              <a:t>CLT Score of </a:t>
            </a:r>
            <a:r>
              <a:rPr b="0" baseline="0" cap="none" dirty="0" i="0" kern="1200" kumimoji="0" lang="en-US" noProof="0" normalizeH="0" spc="0" strike="noStrike" sz="2800" u="none">
                <a:ln>
                  <a:noFill/>
                </a:ln>
                <a:solidFill>
                  <a:srgbClr val="254992"/>
                </a:solidFill>
                <a:effectLst/>
                <a:uLnTx/>
                <a:uFillTx/>
                <a:latin charset="0" panose="020B0602020203020203" pitchFamily="34" typeface="Circe Bold"/>
                <a:ea typeface="+mn-ea"/>
                <a:cs typeface="+mn-cs"/>
              </a:rPr>
              <a:t>66</a:t>
            </a:r>
          </a:p>
          <a:p>
            <a:pPr algn="l" defTabSz="914400" eaLnBrk="1" hangingPunct="1" indent="-342900" latinLnBrk="0" lvl="1" marL="3474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3200" u="none">
                <a:ln>
                  <a:noFill/>
                </a:ln>
                <a:solidFill>
                  <a:srgbClr val="254992"/>
                </a:solidFill>
                <a:effectLst/>
                <a:uLnTx/>
                <a:uFillTx/>
                <a:latin charset="0" panose="020B0402020203020203" pitchFamily="34" typeface="Circe Light"/>
                <a:ea typeface="+mn-ea"/>
                <a:cs typeface="+mn-cs"/>
              </a:rPr>
              <a:t>Completion of the TOPS Core Curriculum</a:t>
            </a:r>
          </a:p>
          <a:p>
            <a:pPr algn="l" defTabSz="914400" eaLnBrk="1" hangingPunct="1" indent="-342900" latinLnBrk="0" lvl="1" marL="3474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3200" u="none">
                <a:ln>
                  <a:noFill/>
                </a:ln>
                <a:solidFill>
                  <a:srgbClr val="254992"/>
                </a:solidFill>
                <a:effectLst/>
                <a:uLnTx/>
                <a:uFillTx/>
                <a:latin charset="0" panose="020B0402020203020203" pitchFamily="34" typeface="Circe Light"/>
                <a:ea typeface="+mn-ea"/>
                <a:cs typeface="+mn-cs"/>
              </a:rPr>
              <a:t>TOPS general eligibility requirements</a:t>
            </a:r>
          </a:p>
        </p:txBody>
      </p:sp>
      <p:sp>
        <p:nvSpPr>
          <p:cNvPr id="7" name="TextBox 6">
            <a:extLst>
              <a:ext uri="{FF2B5EF4-FFF2-40B4-BE49-F238E27FC236}">
                <a16:creationId xmlns:a16="http://schemas.microsoft.com/office/drawing/2014/main" id="{289449FC-CDF5-0C61-8CFF-0D5E4AA118B1}"/>
              </a:ext>
            </a:extLst>
          </p:cNvPr>
          <p:cNvSpPr txBox="1"/>
          <p:nvPr/>
        </p:nvSpPr>
        <p:spPr>
          <a:xfrm>
            <a:off x="0" y="415387"/>
            <a:ext cx="12192000" cy="646331"/>
          </a:xfrm>
          <a:prstGeom prst="rect">
            <a:avLst/>
          </a:prstGeom>
          <a:noFill/>
        </p:spPr>
        <p:txBody>
          <a:bodyPr numCol="1" rtlCol="0" wrap="square">
            <a:spAutoFit/>
          </a:bodyPr>
          <a:lstStyle/>
          <a:p>
            <a:pPr algn="ctr"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3600" u="none">
                <a:ln>
                  <a:noFill/>
                </a:ln>
                <a:solidFill>
                  <a:srgbClr val="2F5591"/>
                </a:solidFill>
                <a:effectLst/>
                <a:uLnTx/>
                <a:uFillTx/>
                <a:latin charset="77" panose="020B0402020203020203" pitchFamily="34" typeface="Circe Light"/>
                <a:ea charset="0" panose="020B0306030504020204" pitchFamily="34" typeface="Open Sans Light"/>
                <a:cs charset="0" panose="020B0306030504020204" pitchFamily="34" typeface="Open Sans Light"/>
              </a:rPr>
              <a:t>OPPORTUNITY AWARD </a:t>
            </a:r>
            <a:r>
              <a:rPr b="0" baseline="0" cap="none" dirty="0" i="0" kern="1200" kumimoji="0" lang="en-US" noProof="0" normalizeH="0" spc="0" strike="noStrike" sz="3600" u="none">
                <a:ln>
                  <a:noFill/>
                </a:ln>
                <a:solidFill>
                  <a:srgbClr val="2F5591"/>
                </a:solidFill>
                <a:effectLst/>
                <a:uLnTx/>
                <a:uFillTx/>
                <a:latin charset="0" panose="020B0602020203020203" pitchFamily="34" typeface="Circe Bold"/>
                <a:ea charset="0" panose="020B0306030504020204" pitchFamily="34" typeface="Open Sans Extrabold"/>
                <a:cs charset="0" panose="020B0306030504020204" pitchFamily="34" typeface="Open Sans Extrabold"/>
              </a:rPr>
              <a:t>ELIGIBILITY REQUIREMENTS</a:t>
            </a:r>
            <a:endParaRPr b="0" baseline="0" cap="none" dirty="0" i="0" kern="1200" kumimoji="0" lang="en-US" noProof="0" normalizeH="0" spc="0" strike="noStrike" sz="3600" u="none">
              <a:ln>
                <a:noFill/>
              </a:ln>
              <a:solidFill>
                <a:prstClr val="white"/>
              </a:solidFill>
              <a:effectLst/>
              <a:uLnTx/>
              <a:uFillTx/>
              <a:latin charset="0" panose="020B0306030504020204" pitchFamily="34" typeface="Open Sans Light"/>
              <a:ea charset="0" panose="020B0306030504020204" pitchFamily="34" typeface="Open Sans Light"/>
              <a:cs charset="0" panose="020B0306030504020204" pitchFamily="34" typeface="Open Sans Light"/>
            </a:endParaRPr>
          </a:p>
        </p:txBody>
      </p:sp>
    </p:spTree>
    <p:extLst>
      <p:ext uri="{BB962C8B-B14F-4D97-AF65-F5344CB8AC3E}">
        <p14:creationId xmlns:p14="http://schemas.microsoft.com/office/powerpoint/2010/main" val="24432608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02665535-50BF-FAD0-7E2F-01B862371C25}"/>
              </a:ext>
            </a:extLst>
          </p:cNvPr>
          <p:cNvPicPr>
            <a:picLocks noChangeArrowheads="1" noChangeAspect="1"/>
          </p:cNvPicPr>
          <p:nvPr/>
        </p:nvPicPr>
        <p:blipFill>
          <a:blip cstate="email" r:embed="rId2">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idx="12" sz="quarter" type="sldNum"/>
          </p:nvPr>
        </p:nvSpPr>
        <p:spPr>
          <a:xfrm>
            <a:off x="9273435" y="6447155"/>
            <a:ext cx="2743200" cy="365125"/>
          </a:xfrm>
        </p:spPr>
        <p:txBody>
          <a:bodyPr numCol="1"/>
          <a:lstStyle/>
          <a:p>
            <a:fld id="{D88C9D7A-CE64-B040-B9A2-1C7FA4025703}" type="slidenum">
              <a:rPr lang="en-US" smtClean="0">
                <a:solidFill>
                  <a:srgbClr val="254992"/>
                </a:solidFill>
                <a:latin charset="77" panose="020B0502020203020203" pitchFamily="34" typeface="Circe"/>
              </a:rPr>
              <a:t>44</a:t>
            </a:fld>
            <a:endParaRPr dirty="0" lang="en-US">
              <a:solidFill>
                <a:srgbClr val="254992"/>
              </a:solidFill>
              <a:latin charset="77" panose="020B0502020203020203" pitchFamily="34" typeface="Circe"/>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p>
        </p:txBody>
      </p:sp>
      <p:sp>
        <p:nvSpPr>
          <p:cNvPr id="8" name="TextBox 7">
            <a:extLst>
              <a:ext uri="{FF2B5EF4-FFF2-40B4-BE49-F238E27FC236}">
                <a16:creationId xmlns:a16="http://schemas.microsoft.com/office/drawing/2014/main" id="{F9941390-9DCB-EE4E-6B8C-A09F1BB99640}"/>
              </a:ext>
            </a:extLst>
          </p:cNvPr>
          <p:cNvSpPr txBox="1"/>
          <p:nvPr/>
        </p:nvSpPr>
        <p:spPr>
          <a:xfrm>
            <a:off x="662472" y="1786237"/>
            <a:ext cx="11062333" cy="3434786"/>
          </a:xfrm>
          <a:prstGeom prst="rect">
            <a:avLst/>
          </a:prstGeom>
          <a:noFill/>
        </p:spPr>
        <p:txBody>
          <a:bodyPr numCol="1" rtlCol="0" wrap="square">
            <a:spAutoFit/>
          </a:bodyPr>
          <a:lstStyle/>
          <a:p>
            <a:pPr algn="l" defTabSz="914400" eaLnBrk="1" hangingPunct="1" indent="0" latinLnBrk="0" lvl="0" marL="0" marR="0" rtl="0">
              <a:lnSpc>
                <a:spcPct val="90000"/>
              </a:lnSpc>
              <a:spcBef>
                <a:spcPts val="600"/>
              </a:spcBef>
              <a:spcAft>
                <a:spcPts val="0"/>
              </a:spcAft>
              <a:buClrTx/>
              <a:buSzTx/>
              <a:buFontTx/>
              <a:buNone/>
              <a:tabLst/>
              <a:defRPr/>
            </a:pPr>
            <a:r>
              <a:rPr b="0" baseline="0" cap="none" dirty="0" i="0" kern="1200" kumimoji="0" lang="en-US" noProof="0" normalizeH="0" spc="0" strike="noStrike" sz="2800" u="none">
                <a:ln>
                  <a:noFill/>
                </a:ln>
                <a:solidFill>
                  <a:srgbClr val="254992"/>
                </a:solidFill>
                <a:effectLst/>
                <a:uLnTx/>
                <a:uFillTx/>
                <a:latin charset="0" panose="020B0602020203020203" pitchFamily="34" typeface="Circe Bold"/>
                <a:ea typeface="+mn-ea"/>
                <a:cs typeface="+mn-cs"/>
              </a:rPr>
              <a:t>Provides a TOPS Award Amount or a portion of a TOPS Award Amount based on funds appropriated at a Louisiana public institution</a:t>
            </a:r>
          </a:p>
          <a:p>
            <a:pPr algn="l" defTabSz="914400" eaLnBrk="1" hangingPunct="1" indent="-342900" latinLnBrk="0" lvl="1" marL="800100" marR="0" rtl="0">
              <a:lnSpc>
                <a:spcPct val="90000"/>
              </a:lnSpc>
              <a:spcBef>
                <a:spcPts val="600"/>
              </a:spcBef>
              <a:spcAft>
                <a:spcPts val="0"/>
              </a:spcAft>
              <a:buClrTx/>
              <a:buSzTx/>
              <a:buFont charset="0" panose="020B0604020202020204" pitchFamily="34" typeface="Arial"/>
              <a:buChar char="•"/>
              <a:tabLst/>
              <a:defRPr/>
            </a:pPr>
            <a:r>
              <a:rPr b="0" baseline="0" cap="none" dirty="0" i="0" kern="1200" kumimoji="0" lang="en-US" noProof="0" normalizeH="0" spc="0" strike="noStrike" sz="2400" u="none">
                <a:ln>
                  <a:noFill/>
                </a:ln>
                <a:solidFill>
                  <a:srgbClr val="254992"/>
                </a:solidFill>
                <a:effectLst/>
                <a:uLnTx/>
                <a:uFillTx/>
                <a:latin charset="0" panose="020B0402020203020203" pitchFamily="34" typeface="Circe Light"/>
              </a:rPr>
              <a:t>Or a weighted average award amount at a LAICU private institution (contingent upon appropriations)</a:t>
            </a:r>
          </a:p>
          <a:p>
            <a:pPr algn="l" defTabSz="914400" eaLnBrk="1" hangingPunct="1" indent="-342900" latinLnBrk="0" lvl="1" marL="800100" marR="0" rtl="0">
              <a:lnSpc>
                <a:spcPct val="90000"/>
              </a:lnSpc>
              <a:spcBef>
                <a:spcPts val="600"/>
              </a:spcBef>
              <a:spcAft>
                <a:spcPts val="0"/>
              </a:spcAft>
              <a:buClrTx/>
              <a:buSzTx/>
              <a:buFont charset="0" panose="020B0604020202020204" pitchFamily="34" typeface="Arial"/>
              <a:buChar char="•"/>
              <a:tabLst/>
              <a:defRPr/>
            </a:pPr>
            <a:r>
              <a:rPr b="0" baseline="0" cap="none" dirty="0" i="0" kern="1200" kumimoji="0" lang="en-US" noProof="0" normalizeH="0" spc="0" strike="noStrike" sz="2400" u="none">
                <a:ln>
                  <a:noFill/>
                </a:ln>
                <a:solidFill>
                  <a:srgbClr val="254992"/>
                </a:solidFill>
                <a:effectLst/>
                <a:uLnTx/>
                <a:uFillTx/>
                <a:latin charset="0" panose="020B0402020203020203" pitchFamily="34" typeface="Circe Light"/>
              </a:rPr>
              <a:t>TOPS does not cover any fees (examples of fees may or may not include: academic excellence fees, energy surcharges, technology fees, books, room &amp; board, parking fees, lab fees).</a:t>
            </a:r>
          </a:p>
          <a:p>
            <a:pPr algn="l" defTabSz="914400" eaLnBrk="1" hangingPunct="1" indent="-342900" latinLnBrk="0" lvl="1" marL="800100" marR="0" rtl="0">
              <a:lnSpc>
                <a:spcPct val="90000"/>
              </a:lnSpc>
              <a:spcBef>
                <a:spcPts val="600"/>
              </a:spcBef>
              <a:spcAft>
                <a:spcPts val="0"/>
              </a:spcAft>
              <a:buClrTx/>
              <a:buSzTx/>
              <a:buFont charset="0" panose="020B0604020202020204" pitchFamily="34" typeface="Arial"/>
              <a:buChar char="•"/>
              <a:tabLst/>
              <a:defRPr/>
            </a:pPr>
            <a:r>
              <a:rPr b="0" baseline="0" cap="none" dirty="0" i="0" kern="1200" kumimoji="0" lang="en-US" noProof="0" normalizeH="0" spc="0" strike="noStrike" sz="2400" u="none">
                <a:ln>
                  <a:noFill/>
                </a:ln>
                <a:solidFill>
                  <a:srgbClr val="254992"/>
                </a:solidFill>
                <a:effectLst/>
                <a:uLnTx/>
                <a:uFillTx/>
                <a:latin charset="0" panose="020B0402020203020203" pitchFamily="34" typeface="Circe Light"/>
              </a:rPr>
              <a:t>A TOPS award may be combined with other forms of financial aid up to the “Cost of Attendance” for the institution.</a:t>
            </a:r>
          </a:p>
        </p:txBody>
      </p:sp>
      <p:sp>
        <p:nvSpPr>
          <p:cNvPr id="7" name="TextBox 6">
            <a:extLst>
              <a:ext uri="{FF2B5EF4-FFF2-40B4-BE49-F238E27FC236}">
                <a16:creationId xmlns:a16="http://schemas.microsoft.com/office/drawing/2014/main" id="{289449FC-CDF5-0C61-8CFF-0D5E4AA118B1}"/>
              </a:ext>
            </a:extLst>
          </p:cNvPr>
          <p:cNvSpPr txBox="1"/>
          <p:nvPr/>
        </p:nvSpPr>
        <p:spPr>
          <a:xfrm>
            <a:off x="467194" y="415387"/>
            <a:ext cx="11257612" cy="646331"/>
          </a:xfrm>
          <a:prstGeom prst="rect">
            <a:avLst/>
          </a:prstGeom>
          <a:noFill/>
        </p:spPr>
        <p:txBody>
          <a:bodyPr numCol="1" rtlCol="0" wrap="square">
            <a:spAutoFit/>
          </a:bodyPr>
          <a:lstStyle/>
          <a:p>
            <a:pPr algn="ctr" lvl="0">
              <a:defRPr/>
            </a:pPr>
            <a:r>
              <a:rPr dirty="0" lang="en-US" sz="3600">
                <a:solidFill>
                  <a:srgbClr val="2F5591"/>
                </a:solidFill>
                <a:latin charset="77" panose="020B0402020203020203" pitchFamily="34" typeface="Circe Light"/>
                <a:ea charset="0" panose="020B0306030504020204" pitchFamily="34" typeface="Open Sans Light"/>
                <a:cs charset="0" panose="020B0306030504020204" pitchFamily="34" typeface="Open Sans Light"/>
              </a:rPr>
              <a:t>OPPORTUNITY AWARD </a:t>
            </a:r>
            <a:r>
              <a:rPr b="1" dirty="0" lang="en-US" sz="3600">
                <a:solidFill>
                  <a:srgbClr val="2F5591"/>
                </a:solidFill>
                <a:latin charset="0" panose="020B0602020203020203" pitchFamily="34" typeface="Circe Bold"/>
                <a:ea charset="0" panose="020B0306030504020204" pitchFamily="34" typeface="Open Sans Extrabold"/>
                <a:cs charset="0" panose="020B0306030504020204" pitchFamily="34" typeface="Open Sans Extrabold"/>
              </a:rPr>
              <a:t>BENEFITS</a:t>
            </a:r>
            <a:endParaRPr dirty="0" lang="en-US" sz="3600">
              <a:solidFill>
                <a:schemeClr val="bg1"/>
              </a:solidFill>
              <a:latin charset="0" panose="020B0306030504020204" pitchFamily="34" typeface="Open Sans Light"/>
              <a:ea charset="0" panose="020B0306030504020204" pitchFamily="34" typeface="Open Sans Light"/>
              <a:cs charset="0" panose="020B0306030504020204" pitchFamily="34" typeface="Open Sans Light"/>
            </a:endParaRPr>
          </a:p>
        </p:txBody>
      </p:sp>
    </p:spTree>
    <p:extLst>
      <p:ext uri="{BB962C8B-B14F-4D97-AF65-F5344CB8AC3E}">
        <p14:creationId xmlns:p14="http://schemas.microsoft.com/office/powerpoint/2010/main" val="17499779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descr="7 Options to Consider if You Didn't Receive Enough Financial Aid" id="1026" name="Picture 2">
            <a:extLst>
              <a:ext uri="{FF2B5EF4-FFF2-40B4-BE49-F238E27FC236}">
                <a16:creationId xmlns:a16="http://schemas.microsoft.com/office/drawing/2014/main" id="{361922F6-0ECE-E68D-2E56-3E50DA2EFA37}"/>
              </a:ext>
            </a:extLst>
          </p:cNvPr>
          <p:cNvPicPr>
            <a:picLocks noChangeArrowheads="1" noChangeAspect="1"/>
          </p:cNvPicPr>
          <p:nvPr/>
        </p:nvPicPr>
        <p:blipFill rotWithShape="1">
          <a:blip r:embed="rId2">
            <a:extLst>
              <a:ext uri="{28A0092B-C50C-407E-A947-70E740481C1C}">
                <a14:useLocalDpi xmlns:a14="http://schemas.microsoft.com/office/drawing/2010/main" val="0"/>
              </a:ext>
            </a:extLst>
          </a:blip>
          <a:srcRect l="31733"/>
          <a:stretch/>
        </p:blipFill>
        <p:spPr>
          <a:xfrm>
            <a:off x="-1" y="1477104"/>
            <a:ext cx="4816549" cy="469191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B136109-AFDB-385C-7916-C18E1AA7EE16}"/>
              </a:ext>
            </a:extLst>
          </p:cNvPr>
          <p:cNvSpPr txBox="1"/>
          <p:nvPr/>
        </p:nvSpPr>
        <p:spPr>
          <a:xfrm>
            <a:off x="4969564" y="1755238"/>
            <a:ext cx="6894775" cy="3976473"/>
          </a:xfrm>
          <a:prstGeom prst="rect">
            <a:avLst/>
          </a:prstGeom>
          <a:noFill/>
        </p:spPr>
        <p:txBody>
          <a:bodyPr numCol="1" rtlCol="0" wrap="square">
            <a:spAutoFit/>
          </a:bodyPr>
          <a:lstStyle/>
          <a:p>
            <a:pPr algn="l" defTabSz="914400" eaLnBrk="1" hangingPunct="1" indent="-342900" latinLnBrk="0" lvl="0" marL="342900" marR="0" rtl="0">
              <a:lnSpc>
                <a:spcPct val="90000"/>
              </a:lnSpc>
              <a:spcBef>
                <a:spcPts val="600"/>
              </a:spcBef>
              <a:spcAft>
                <a:spcPts val="0"/>
              </a:spcAft>
              <a:buClrTx/>
              <a:buSzTx/>
              <a:buFont charset="0" panose="020B0604020202020204" pitchFamily="34" typeface="Arial"/>
              <a:buChar char="•"/>
              <a:tabLst/>
              <a:defRPr/>
            </a:pPr>
            <a:r>
              <a:rPr b="0" baseline="0" cap="none" dirty="0" i="0" kern="1200" kumimoji="0" lang="en-US" noProof="0" normalizeH="0" spc="0" strike="noStrike" sz="2400" u="none">
                <a:ln>
                  <a:noFill/>
                </a:ln>
                <a:solidFill>
                  <a:srgbClr val="254992"/>
                </a:solidFill>
                <a:effectLst/>
                <a:uLnTx/>
                <a:uFillTx/>
                <a:latin charset="0" panose="020B0402020203020203" pitchFamily="34" typeface="Circe Light"/>
              </a:rPr>
              <a:t>May be used to pursue:</a:t>
            </a:r>
          </a:p>
          <a:p>
            <a:pPr algn="l" defTabSz="914400" eaLnBrk="1" hangingPunct="1" indent="-457200" latinLnBrk="0" lvl="1" marL="914400" marR="0" rtl="0">
              <a:lnSpc>
                <a:spcPct val="90000"/>
              </a:lnSpc>
              <a:spcBef>
                <a:spcPts val="600"/>
              </a:spcBef>
              <a:spcAft>
                <a:spcPts val="0"/>
              </a:spcAft>
              <a:buClrTx/>
              <a:buSzTx/>
              <a:buFont charset="0" panose="020B0604020202020204" pitchFamily="34" typeface="Arial"/>
              <a:buChar char="•"/>
              <a:tabLst/>
              <a:defRPr/>
            </a:pPr>
            <a:r>
              <a:rPr b="0" baseline="0" cap="none" dirty="0" i="0" kern="1200" kumimoji="0" lang="en-US" noProof="0" normalizeH="0" spc="0" strike="noStrike" sz="2000" u="none">
                <a:ln>
                  <a:noFill/>
                </a:ln>
                <a:solidFill>
                  <a:srgbClr val="254992"/>
                </a:solidFill>
                <a:effectLst/>
                <a:uLnTx/>
                <a:uFillTx/>
                <a:latin charset="0" panose="020B0402020203020203" pitchFamily="34" typeface="Circe Light"/>
                <a:ea typeface="+mn-ea"/>
                <a:cs typeface="+mn-cs"/>
              </a:rPr>
              <a:t>Academic undergraduate degree</a:t>
            </a:r>
          </a:p>
          <a:p>
            <a:pPr algn="l" defTabSz="914400" eaLnBrk="1" hangingPunct="1" indent="-457200" latinLnBrk="0" lvl="1" marL="914400" marR="0" rtl="0">
              <a:lnSpc>
                <a:spcPct val="90000"/>
              </a:lnSpc>
              <a:spcBef>
                <a:spcPts val="600"/>
              </a:spcBef>
              <a:spcAft>
                <a:spcPts val="0"/>
              </a:spcAft>
              <a:buClrTx/>
              <a:buSzTx/>
              <a:buFont charset="0" panose="020B0604020202020204" pitchFamily="34" typeface="Arial"/>
              <a:buChar char="•"/>
              <a:tabLst/>
              <a:defRPr/>
            </a:pPr>
            <a:r>
              <a:rPr b="0" baseline="0" cap="none" dirty="0" i="0" kern="1200" kumimoji="0" lang="en-US" noProof="0" normalizeH="0" spc="0" strike="noStrike" sz="2000" u="none">
                <a:ln>
                  <a:noFill/>
                </a:ln>
                <a:solidFill>
                  <a:srgbClr val="254992"/>
                </a:solidFill>
                <a:effectLst/>
                <a:uLnTx/>
                <a:uFillTx/>
                <a:latin charset="0" panose="020B0402020203020203" pitchFamily="34" typeface="Circe Light"/>
                <a:ea typeface="+mn-ea"/>
                <a:cs typeface="+mn-cs"/>
              </a:rPr>
              <a:t>Vocational or technical certificate</a:t>
            </a:r>
          </a:p>
          <a:p>
            <a:pPr algn="l" defTabSz="914400" eaLnBrk="1" hangingPunct="1" indent="-457200" latinLnBrk="0" lvl="1" marL="914400" marR="0" rtl="0">
              <a:lnSpc>
                <a:spcPct val="90000"/>
              </a:lnSpc>
              <a:spcBef>
                <a:spcPts val="600"/>
              </a:spcBef>
              <a:spcAft>
                <a:spcPts val="0"/>
              </a:spcAft>
              <a:buClrTx/>
              <a:buSzTx/>
              <a:buFont charset="0" panose="020B0604020202020204" pitchFamily="34" typeface="Arial"/>
              <a:buChar char="•"/>
              <a:tabLst/>
              <a:defRPr/>
            </a:pPr>
            <a:r>
              <a:rPr b="0" baseline="0" cap="none" dirty="0" i="0" kern="1200" kumimoji="0" lang="en-US" noProof="0" normalizeH="0" spc="0" strike="noStrike" sz="2000" u="none">
                <a:ln>
                  <a:noFill/>
                </a:ln>
                <a:solidFill>
                  <a:srgbClr val="254992"/>
                </a:solidFill>
                <a:effectLst/>
                <a:uLnTx/>
                <a:uFillTx/>
                <a:latin charset="0" panose="020B0402020203020203" pitchFamily="34" typeface="Circe Light"/>
                <a:ea typeface="+mn-ea"/>
                <a:cs typeface="+mn-cs"/>
              </a:rPr>
              <a:t>Non-academic degree</a:t>
            </a:r>
          </a:p>
          <a:p>
            <a:pPr algn="l" defTabSz="914400" eaLnBrk="1" hangingPunct="1" indent="-457200" latinLnBrk="0" lvl="0" marL="457200" marR="0" rtl="0">
              <a:lnSpc>
                <a:spcPct val="90000"/>
              </a:lnSpc>
              <a:spcBef>
                <a:spcPts val="600"/>
              </a:spcBef>
              <a:spcAft>
                <a:spcPts val="0"/>
              </a:spcAft>
              <a:buClrTx/>
              <a:buSzTx/>
              <a:buFont charset="0" panose="020B0604020202020204" pitchFamily="34" typeface="Arial"/>
              <a:buChar char="•"/>
              <a:tabLst/>
              <a:defRPr/>
            </a:pPr>
            <a:r>
              <a:rPr b="0" baseline="0" cap="none" dirty="0" i="0" kern="1200" kumimoji="0" lang="en-US" noProof="0" normalizeH="0" spc="0" strike="noStrike" sz="2400" u="none">
                <a:ln>
                  <a:noFill/>
                </a:ln>
                <a:solidFill>
                  <a:srgbClr val="254992"/>
                </a:solidFill>
                <a:effectLst/>
                <a:uLnTx/>
                <a:uFillTx/>
                <a:latin charset="0" panose="020B0402020203020203" pitchFamily="34" typeface="Circe Light"/>
                <a:ea typeface="+mn-ea"/>
                <a:cs typeface="+mn-cs"/>
              </a:rPr>
              <a:t>Students who use their Opportunity Award to pursue a technical program will receive the same benefits and be held to the same retention requirements as a TOPS Tech Award recipient</a:t>
            </a:r>
          </a:p>
          <a:p>
            <a:pPr algn="l" defTabSz="914400" eaLnBrk="1" hangingPunct="1" indent="-457200" latinLnBrk="0" lvl="1" marL="914400" marR="0" rtl="0">
              <a:lnSpc>
                <a:spcPct val="90000"/>
              </a:lnSpc>
              <a:spcBef>
                <a:spcPts val="600"/>
              </a:spcBef>
              <a:spcAft>
                <a:spcPts val="0"/>
              </a:spcAft>
              <a:buClrTx/>
              <a:buSzTx/>
              <a:buFont charset="0" panose="020B0604020202020204" pitchFamily="34" typeface="Arial"/>
              <a:buChar char="•"/>
              <a:tabLst/>
              <a:defRPr/>
            </a:pPr>
            <a:r>
              <a:rPr b="0" baseline="0" cap="none" dirty="0" i="0" kern="1200" kumimoji="0" lang="en-US" noProof="0" normalizeH="0" spc="0" strike="noStrike" sz="2000" u="none">
                <a:ln>
                  <a:noFill/>
                </a:ln>
                <a:solidFill>
                  <a:srgbClr val="254992"/>
                </a:solidFill>
                <a:effectLst/>
                <a:uLnTx/>
                <a:uFillTx/>
                <a:latin charset="0" panose="020B0402020203020203" pitchFamily="34" typeface="Circe Light"/>
                <a:ea typeface="+mn-ea"/>
                <a:cs typeface="+mn-cs"/>
              </a:rPr>
              <a:t>The award may be used at eligible Louisiana cosmetology and proprietary schools.</a:t>
            </a:r>
          </a:p>
        </p:txBody>
      </p:sp>
      <p:pic>
        <p:nvPicPr>
          <p:cNvPr id="13" name="Picture 2">
            <a:extLst>
              <a:ext uri="{FF2B5EF4-FFF2-40B4-BE49-F238E27FC236}">
                <a16:creationId xmlns:a16="http://schemas.microsoft.com/office/drawing/2014/main" id="{02665535-50BF-FAD0-7E2F-01B862371C25}"/>
              </a:ext>
            </a:extLst>
          </p:cNvPr>
          <p:cNvPicPr>
            <a:picLocks noChangeArrowheads="1" noChangeAspect="1"/>
          </p:cNvPicPr>
          <p:nvPr/>
        </p:nvPicPr>
        <p:blipFill>
          <a:blip cstate="email" r:embed="rId3">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idx="12" sz="quarter" type="sldNum"/>
          </p:nvPr>
        </p:nvSpPr>
        <p:spPr>
          <a:xfrm>
            <a:off x="9273435" y="6447155"/>
            <a:ext cx="2743200" cy="365125"/>
          </a:xfrm>
        </p:spPr>
        <p:txBody>
          <a:bodyPr numCol="1"/>
          <a:lstStyle/>
          <a:p>
            <a:fld id="{D88C9D7A-CE64-B040-B9A2-1C7FA4025703}" type="slidenum">
              <a:rPr lang="en-US" smtClean="0">
                <a:solidFill>
                  <a:srgbClr val="254992"/>
                </a:solidFill>
                <a:latin charset="77" panose="020B0502020203020203" pitchFamily="34" typeface="Circe"/>
              </a:rPr>
              <a:t>45</a:t>
            </a:fld>
            <a:endParaRPr dirty="0" lang="en-US">
              <a:solidFill>
                <a:srgbClr val="254992"/>
              </a:solidFill>
              <a:latin charset="77" panose="020B0502020203020203" pitchFamily="34" typeface="Circe"/>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p>
        </p:txBody>
      </p:sp>
      <p:sp>
        <p:nvSpPr>
          <p:cNvPr id="17" name="Rectangle 16">
            <a:extLst>
              <a:ext uri="{FF2B5EF4-FFF2-40B4-BE49-F238E27FC236}">
                <a16:creationId xmlns:a16="http://schemas.microsoft.com/office/drawing/2014/main" id="{19D7BC5A-6411-14D3-5608-B8F2054D3A86}"/>
              </a:ext>
            </a:extLst>
          </p:cNvPr>
          <p:cNvSpPr/>
          <p:nvPr/>
        </p:nvSpPr>
        <p:spPr>
          <a:xfrm>
            <a:off x="-2" y="1477096"/>
            <a:ext cx="4816547" cy="4691921"/>
          </a:xfrm>
          <a:prstGeom prst="rect">
            <a:avLst/>
          </a:prstGeom>
          <a:solidFill>
            <a:srgbClr val="2F559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dirty="0" lang="en-US"/>
          </a:p>
        </p:txBody>
      </p:sp>
      <p:sp>
        <p:nvSpPr>
          <p:cNvPr id="9" name="TextBox 8">
            <a:extLst>
              <a:ext uri="{FF2B5EF4-FFF2-40B4-BE49-F238E27FC236}">
                <a16:creationId xmlns:a16="http://schemas.microsoft.com/office/drawing/2014/main" id="{9212C7E9-1E5F-8F46-F439-4140CCCF5554}"/>
              </a:ext>
            </a:extLst>
          </p:cNvPr>
          <p:cNvSpPr txBox="1"/>
          <p:nvPr/>
        </p:nvSpPr>
        <p:spPr>
          <a:xfrm>
            <a:off x="467194" y="415387"/>
            <a:ext cx="11257612" cy="646331"/>
          </a:xfrm>
          <a:prstGeom prst="rect">
            <a:avLst/>
          </a:prstGeom>
          <a:noFill/>
        </p:spPr>
        <p:txBody>
          <a:bodyPr numCol="1" rtlCol="0" wrap="square">
            <a:spAutoFit/>
          </a:bodyPr>
          <a:lstStyle/>
          <a:p>
            <a:pPr algn="ctr" lvl="0">
              <a:defRPr/>
            </a:pPr>
            <a:r>
              <a:rPr dirty="0" lang="en-US" sz="3600">
                <a:solidFill>
                  <a:srgbClr val="2F5591"/>
                </a:solidFill>
                <a:latin charset="77" panose="020B0402020203020203" pitchFamily="34" typeface="Circe Light"/>
                <a:ea charset="0" panose="020B0306030504020204" pitchFamily="34" typeface="Open Sans Light"/>
                <a:cs charset="0" panose="020B0306030504020204" pitchFamily="34" typeface="Open Sans Light"/>
              </a:rPr>
              <a:t>OPPORTUNITY AWARD </a:t>
            </a:r>
            <a:r>
              <a:rPr b="1" dirty="0" lang="en-US" sz="3600">
                <a:solidFill>
                  <a:srgbClr val="2F5591"/>
                </a:solidFill>
                <a:latin charset="0" panose="020B0602020203020203" pitchFamily="34" typeface="Circe Bold"/>
                <a:ea charset="0" panose="020B0306030504020204" pitchFamily="34" typeface="Open Sans Extrabold"/>
                <a:cs charset="0" panose="020B0306030504020204" pitchFamily="34" typeface="Open Sans Extrabold"/>
              </a:rPr>
              <a:t>BENEFITS</a:t>
            </a:r>
            <a:endParaRPr dirty="0" lang="en-US" sz="3600">
              <a:solidFill>
                <a:schemeClr val="bg1"/>
              </a:solidFill>
              <a:latin charset="0" panose="020B0306030504020204" pitchFamily="34" typeface="Open Sans Light"/>
              <a:ea charset="0" panose="020B0306030504020204" pitchFamily="34" typeface="Open Sans Light"/>
              <a:cs charset="0" panose="020B0306030504020204" pitchFamily="34" typeface="Open Sans Light"/>
            </a:endParaRPr>
          </a:p>
        </p:txBody>
      </p:sp>
    </p:spTree>
    <p:extLst>
      <p:ext uri="{BB962C8B-B14F-4D97-AF65-F5344CB8AC3E}">
        <p14:creationId xmlns:p14="http://schemas.microsoft.com/office/powerpoint/2010/main" val="20282778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descr="7 Options to Consider if You Didn't Receive Enough Financial Aid" id="1026" name="Picture 2">
            <a:extLst>
              <a:ext uri="{FF2B5EF4-FFF2-40B4-BE49-F238E27FC236}">
                <a16:creationId xmlns:a16="http://schemas.microsoft.com/office/drawing/2014/main" id="{361922F6-0ECE-E68D-2E56-3E50DA2EFA37}"/>
              </a:ext>
            </a:extLst>
          </p:cNvPr>
          <p:cNvPicPr>
            <a:picLocks noChangeArrowheads="1" noChangeAspect="1"/>
          </p:cNvPicPr>
          <p:nvPr/>
        </p:nvPicPr>
        <p:blipFill rotWithShape="1">
          <a:blip r:embed="rId2">
            <a:extLst>
              <a:ext uri="{28A0092B-C50C-407E-A947-70E740481C1C}">
                <a14:useLocalDpi xmlns:a14="http://schemas.microsoft.com/office/drawing/2010/main" val="0"/>
              </a:ext>
            </a:extLst>
          </a:blip>
          <a:srcRect l="31733"/>
          <a:stretch/>
        </p:blipFill>
        <p:spPr>
          <a:xfrm>
            <a:off x="-1" y="1477104"/>
            <a:ext cx="4816549" cy="469191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B136109-AFDB-385C-7916-C18E1AA7EE16}"/>
              </a:ext>
            </a:extLst>
          </p:cNvPr>
          <p:cNvSpPr txBox="1"/>
          <p:nvPr/>
        </p:nvSpPr>
        <p:spPr>
          <a:xfrm>
            <a:off x="4969564" y="1755238"/>
            <a:ext cx="6894775" cy="2172903"/>
          </a:xfrm>
          <a:prstGeom prst="rect">
            <a:avLst/>
          </a:prstGeom>
          <a:noFill/>
        </p:spPr>
        <p:txBody>
          <a:bodyPr numCol="1" rtlCol="0" wrap="square">
            <a:spAutoFit/>
          </a:bodyPr>
          <a:lstStyle/>
          <a:p>
            <a:pPr algn="l" defTabSz="914400" eaLnBrk="1" hangingPunct="1" indent="-457200" latinLnBrk="0" lvl="0" marL="457200" marR="0" rtl="0">
              <a:lnSpc>
                <a:spcPct val="90000"/>
              </a:lnSpc>
              <a:spcBef>
                <a:spcPts val="600"/>
              </a:spcBef>
              <a:spcAft>
                <a:spcPts val="0"/>
              </a:spcAft>
              <a:buClrTx/>
              <a:buSzTx/>
              <a:buFont charset="0" panose="020B0604020202020204" pitchFamily="34" typeface="Arial"/>
              <a:buChar char="•"/>
              <a:tabLst/>
              <a:defRPr/>
            </a:pPr>
            <a:r>
              <a:rPr b="0" baseline="0" cap="none" dirty="0" i="0" kern="1200" kumimoji="0" lang="en-US" noProof="0" normalizeH="0" spc="0" strike="noStrike" sz="2400" u="none">
                <a:ln>
                  <a:noFill/>
                </a:ln>
                <a:solidFill>
                  <a:srgbClr val="254992"/>
                </a:solidFill>
                <a:effectLst/>
                <a:uLnTx/>
                <a:uFillTx/>
                <a:latin charset="0" panose="020B0402020203020203" pitchFamily="34" typeface="Circe Light"/>
                <a:ea typeface="+mn-ea"/>
                <a:cs typeface="+mn-cs"/>
              </a:rPr>
              <a:t>May be received for a maximum of eight semesters or 12 quarters</a:t>
            </a:r>
          </a:p>
          <a:p>
            <a:pPr algn="l" defTabSz="914400" eaLnBrk="1" hangingPunct="1" indent="-457200" latinLnBrk="0" lvl="0" marL="457200" marR="0" rtl="0">
              <a:lnSpc>
                <a:spcPct val="90000"/>
              </a:lnSpc>
              <a:spcBef>
                <a:spcPts val="600"/>
              </a:spcBef>
              <a:spcAft>
                <a:spcPts val="0"/>
              </a:spcAft>
              <a:buClrTx/>
              <a:buSzTx/>
              <a:buFont charset="0" panose="020B0604020202020204" pitchFamily="34" typeface="Arial"/>
              <a:buChar char="•"/>
              <a:tabLst/>
              <a:defRPr/>
            </a:pPr>
            <a:r>
              <a:rPr b="0" baseline="0" cap="none" dirty="0" i="0" kern="1200" kumimoji="0" lang="en-US" noProof="0" normalizeH="0" spc="0" strike="noStrike" sz="2400" u="none">
                <a:ln>
                  <a:noFill/>
                </a:ln>
                <a:solidFill>
                  <a:srgbClr val="254992"/>
                </a:solidFill>
                <a:effectLst/>
                <a:uLnTx/>
                <a:uFillTx/>
                <a:latin charset="0" panose="020B0402020203020203" pitchFamily="34" typeface="Circe Light"/>
                <a:ea typeface="+mn-ea"/>
                <a:cs typeface="+mn-cs"/>
              </a:rPr>
              <a:t>Not available for summer terms except for students enrolled in a Qualified Summer Session and contingent upon sufficient appropriations</a:t>
            </a:r>
          </a:p>
        </p:txBody>
      </p:sp>
      <p:pic>
        <p:nvPicPr>
          <p:cNvPr id="13" name="Picture 2">
            <a:extLst>
              <a:ext uri="{FF2B5EF4-FFF2-40B4-BE49-F238E27FC236}">
                <a16:creationId xmlns:a16="http://schemas.microsoft.com/office/drawing/2014/main" id="{02665535-50BF-FAD0-7E2F-01B862371C25}"/>
              </a:ext>
            </a:extLst>
          </p:cNvPr>
          <p:cNvPicPr>
            <a:picLocks noChangeArrowheads="1" noChangeAspect="1"/>
          </p:cNvPicPr>
          <p:nvPr/>
        </p:nvPicPr>
        <p:blipFill>
          <a:blip cstate="email" r:embed="rId3">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idx="12" sz="quarter" type="sldNum"/>
          </p:nvPr>
        </p:nvSpPr>
        <p:spPr>
          <a:xfrm>
            <a:off x="9273435" y="6447155"/>
            <a:ext cx="2743200" cy="365125"/>
          </a:xfrm>
        </p:spPr>
        <p:txBody>
          <a:bodyPr numCol="1"/>
          <a:lstStyle/>
          <a:p>
            <a:fld id="{D88C9D7A-CE64-B040-B9A2-1C7FA4025703}" type="slidenum">
              <a:rPr lang="en-US" smtClean="0">
                <a:solidFill>
                  <a:srgbClr val="254992"/>
                </a:solidFill>
                <a:latin charset="77" panose="020B0502020203020203" pitchFamily="34" typeface="Circe"/>
              </a:rPr>
              <a:t>46</a:t>
            </a:fld>
            <a:endParaRPr dirty="0" lang="en-US">
              <a:solidFill>
                <a:srgbClr val="254992"/>
              </a:solidFill>
              <a:latin charset="77" panose="020B0502020203020203" pitchFamily="34" typeface="Circe"/>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p>
        </p:txBody>
      </p:sp>
      <p:sp>
        <p:nvSpPr>
          <p:cNvPr id="17" name="Rectangle 16">
            <a:extLst>
              <a:ext uri="{FF2B5EF4-FFF2-40B4-BE49-F238E27FC236}">
                <a16:creationId xmlns:a16="http://schemas.microsoft.com/office/drawing/2014/main" id="{19D7BC5A-6411-14D3-5608-B8F2054D3A86}"/>
              </a:ext>
            </a:extLst>
          </p:cNvPr>
          <p:cNvSpPr/>
          <p:nvPr/>
        </p:nvSpPr>
        <p:spPr>
          <a:xfrm>
            <a:off x="-2" y="1477096"/>
            <a:ext cx="4816547" cy="4691921"/>
          </a:xfrm>
          <a:prstGeom prst="rect">
            <a:avLst/>
          </a:prstGeom>
          <a:solidFill>
            <a:srgbClr val="2F559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dirty="0" lang="en-US"/>
          </a:p>
        </p:txBody>
      </p:sp>
      <p:sp>
        <p:nvSpPr>
          <p:cNvPr id="9" name="TextBox 8">
            <a:extLst>
              <a:ext uri="{FF2B5EF4-FFF2-40B4-BE49-F238E27FC236}">
                <a16:creationId xmlns:a16="http://schemas.microsoft.com/office/drawing/2014/main" id="{9212C7E9-1E5F-8F46-F439-4140CCCF5554}"/>
              </a:ext>
            </a:extLst>
          </p:cNvPr>
          <p:cNvSpPr txBox="1"/>
          <p:nvPr/>
        </p:nvSpPr>
        <p:spPr>
          <a:xfrm>
            <a:off x="467194" y="415387"/>
            <a:ext cx="11257612" cy="646331"/>
          </a:xfrm>
          <a:prstGeom prst="rect">
            <a:avLst/>
          </a:prstGeom>
          <a:noFill/>
        </p:spPr>
        <p:txBody>
          <a:bodyPr numCol="1" rtlCol="0" wrap="square">
            <a:spAutoFit/>
          </a:bodyPr>
          <a:lstStyle/>
          <a:p>
            <a:pPr algn="ctr" lvl="0">
              <a:defRPr/>
            </a:pPr>
            <a:r>
              <a:rPr dirty="0" lang="en-US" sz="3600">
                <a:solidFill>
                  <a:srgbClr val="2F5591"/>
                </a:solidFill>
                <a:latin charset="77" panose="020B0402020203020203" pitchFamily="34" typeface="Circe Light"/>
                <a:ea charset="0" panose="020B0306030504020204" pitchFamily="34" typeface="Open Sans Light"/>
                <a:cs charset="0" panose="020B0306030504020204" pitchFamily="34" typeface="Open Sans Light"/>
              </a:rPr>
              <a:t>OPPORTUNITY AWARD </a:t>
            </a:r>
            <a:r>
              <a:rPr b="1" dirty="0" lang="en-US" sz="3600">
                <a:solidFill>
                  <a:srgbClr val="2F5591"/>
                </a:solidFill>
                <a:latin charset="0" panose="020B0602020203020203" pitchFamily="34" typeface="Circe Bold"/>
                <a:ea charset="0" panose="020B0306030504020204" pitchFamily="34" typeface="Open Sans Extrabold"/>
                <a:cs charset="0" panose="020B0306030504020204" pitchFamily="34" typeface="Open Sans Extrabold"/>
              </a:rPr>
              <a:t>BENEFITS</a:t>
            </a:r>
            <a:endParaRPr dirty="0" lang="en-US" sz="3600">
              <a:solidFill>
                <a:schemeClr val="bg1"/>
              </a:solidFill>
              <a:latin charset="0" panose="020B0306030504020204" pitchFamily="34" typeface="Open Sans Light"/>
              <a:ea charset="0" panose="020B0306030504020204" pitchFamily="34" typeface="Open Sans Light"/>
              <a:cs charset="0" panose="020B0306030504020204" pitchFamily="34" typeface="Open Sans Light"/>
            </a:endParaRPr>
          </a:p>
        </p:txBody>
      </p:sp>
    </p:spTree>
    <p:extLst>
      <p:ext uri="{BB962C8B-B14F-4D97-AF65-F5344CB8AC3E}">
        <p14:creationId xmlns:p14="http://schemas.microsoft.com/office/powerpoint/2010/main" val="18155471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descr="7 Options to Consider if You Didn't Receive Enough Financial Aid" id="1026" name="Picture 2">
            <a:extLst>
              <a:ext uri="{FF2B5EF4-FFF2-40B4-BE49-F238E27FC236}">
                <a16:creationId xmlns:a16="http://schemas.microsoft.com/office/drawing/2014/main" id="{361922F6-0ECE-E68D-2E56-3E50DA2EFA37}"/>
              </a:ext>
            </a:extLst>
          </p:cNvPr>
          <p:cNvPicPr>
            <a:picLocks noChangeArrowheads="1" noChangeAspect="1"/>
          </p:cNvPicPr>
          <p:nvPr/>
        </p:nvPicPr>
        <p:blipFill rotWithShape="1">
          <a:blip r:embed="rId2">
            <a:extLst>
              <a:ext uri="{28A0092B-C50C-407E-A947-70E740481C1C}">
                <a14:useLocalDpi xmlns:a14="http://schemas.microsoft.com/office/drawing/2010/main" val="0"/>
              </a:ext>
            </a:extLst>
          </a:blip>
          <a:srcRect l="31733"/>
          <a:stretch/>
        </p:blipFill>
        <p:spPr>
          <a:xfrm>
            <a:off x="-1" y="1477104"/>
            <a:ext cx="4816549" cy="469191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B136109-AFDB-385C-7916-C18E1AA7EE16}"/>
              </a:ext>
            </a:extLst>
          </p:cNvPr>
          <p:cNvSpPr txBox="1"/>
          <p:nvPr/>
        </p:nvSpPr>
        <p:spPr>
          <a:xfrm>
            <a:off x="4969564" y="1755238"/>
            <a:ext cx="6894775" cy="4353499"/>
          </a:xfrm>
          <a:prstGeom prst="rect">
            <a:avLst/>
          </a:prstGeom>
          <a:noFill/>
        </p:spPr>
        <p:txBody>
          <a:bodyPr numCol="1" rtlCol="0" wrap="square">
            <a:spAutoFit/>
          </a:bodyPr>
          <a:lstStyle/>
          <a:p>
            <a:pPr algn="l" defTabSz="914400" eaLnBrk="1" hangingPunct="1" indent="-457200" latinLnBrk="0" lvl="0" marL="457200" marR="0" rtl="0">
              <a:lnSpc>
                <a:spcPct val="90000"/>
              </a:lnSpc>
              <a:spcBef>
                <a:spcPts val="600"/>
              </a:spcBef>
              <a:spcAft>
                <a:spcPts val="0"/>
              </a:spcAft>
              <a:buClrTx/>
              <a:buSzTx/>
              <a:buFont charset="0" panose="020B0604020202020204" pitchFamily="34" typeface="Arial"/>
              <a:buChar char="•"/>
              <a:tabLst/>
              <a:defRPr/>
            </a:pPr>
            <a:r>
              <a:rPr b="0" baseline="0" cap="none" dirty="0" i="0" kern="1200" kumimoji="0" lang="en-US" noProof="0" normalizeH="0" spc="0" strike="noStrike" sz="2400" u="none">
                <a:ln>
                  <a:noFill/>
                </a:ln>
                <a:solidFill>
                  <a:srgbClr val="254992"/>
                </a:solidFill>
                <a:effectLst/>
                <a:uLnTx/>
                <a:uFillTx/>
                <a:latin charset="0" panose="020B0402020203020203" pitchFamily="34" typeface="Circe Light"/>
                <a:ea typeface="+mn-ea"/>
                <a:cs typeface="+mn-cs"/>
              </a:rPr>
              <a:t>Any recipient who successfully completes a Bachelor’s degree in less than 8 semesters or 12 quarters of award benefits may receive any remaining terms of eligibility for graduate study.</a:t>
            </a:r>
          </a:p>
          <a:p>
            <a:pPr indent="-457200" lvl="1" marL="914400">
              <a:lnSpc>
                <a:spcPct val="90000"/>
              </a:lnSpc>
              <a:spcBef>
                <a:spcPts val="600"/>
              </a:spcBef>
              <a:buFont charset="0" panose="020B0604020202020204" pitchFamily="34" typeface="Arial"/>
              <a:buChar char="•"/>
              <a:defRPr/>
            </a:pPr>
            <a:r>
              <a:rPr b="0" baseline="0" cap="none" dirty="0" i="0" kern="1200" kumimoji="0" lang="en-US" noProof="0" normalizeH="0" spc="0" strike="noStrike" sz="2000" u="none">
                <a:ln>
                  <a:noFill/>
                </a:ln>
                <a:solidFill>
                  <a:srgbClr val="254992"/>
                </a:solidFill>
                <a:effectLst/>
                <a:uLnTx/>
                <a:uFillTx/>
                <a:latin charset="0" panose="020B0402020203020203" pitchFamily="34" typeface="Circe Light"/>
                <a:ea typeface="+mn-ea"/>
                <a:cs typeface="+mn-cs"/>
              </a:rPr>
              <a:t>The TOPS Award Payment for TOPS eligible students enrolled in a graduate/professional program is limited to the full tuition charged by a school for enrollment in the respective graduate program OR the maximum TOPS Award amount charged for undergraduate full-time enrollment at the highest cost public institution (LSU-HSC-NO), whichever is less.</a:t>
            </a:r>
          </a:p>
          <a:p>
            <a:pPr indent="-457200" lvl="1" marL="914400">
              <a:lnSpc>
                <a:spcPct val="90000"/>
              </a:lnSpc>
              <a:spcBef>
                <a:spcPts val="600"/>
              </a:spcBef>
              <a:buFont charset="0" panose="020B0604020202020204" pitchFamily="34" typeface="Arial"/>
              <a:buChar char="•"/>
              <a:defRPr/>
            </a:pPr>
            <a:r>
              <a:rPr b="0" baseline="0" cap="none" dirty="0" i="0" kern="1200" kumimoji="0" lang="en-US" noProof="0" normalizeH="0" spc="0" strike="noStrike" sz="2000" u="none">
                <a:ln>
                  <a:noFill/>
                </a:ln>
                <a:solidFill>
                  <a:srgbClr val="254992"/>
                </a:solidFill>
                <a:effectLst/>
                <a:uLnTx/>
                <a:uFillTx/>
                <a:latin charset="0" panose="020B0402020203020203" pitchFamily="34" typeface="Circe Light"/>
                <a:ea typeface="+mn-ea"/>
                <a:cs typeface="+mn-cs"/>
              </a:rPr>
              <a:t>Performance and Honors award recipients will receive their stipends.</a:t>
            </a:r>
          </a:p>
        </p:txBody>
      </p:sp>
      <p:pic>
        <p:nvPicPr>
          <p:cNvPr id="13" name="Picture 2">
            <a:extLst>
              <a:ext uri="{FF2B5EF4-FFF2-40B4-BE49-F238E27FC236}">
                <a16:creationId xmlns:a16="http://schemas.microsoft.com/office/drawing/2014/main" id="{02665535-50BF-FAD0-7E2F-01B862371C25}"/>
              </a:ext>
            </a:extLst>
          </p:cNvPr>
          <p:cNvPicPr>
            <a:picLocks noChangeArrowheads="1" noChangeAspect="1"/>
          </p:cNvPicPr>
          <p:nvPr/>
        </p:nvPicPr>
        <p:blipFill>
          <a:blip cstate="email" r:embed="rId3">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idx="12" sz="quarter" type="sldNum"/>
          </p:nvPr>
        </p:nvSpPr>
        <p:spPr>
          <a:xfrm>
            <a:off x="9273435" y="6447155"/>
            <a:ext cx="2743200" cy="365125"/>
          </a:xfrm>
        </p:spPr>
        <p:txBody>
          <a:bodyPr numCol="1"/>
          <a:lstStyle/>
          <a:p>
            <a:fld id="{D88C9D7A-CE64-B040-B9A2-1C7FA4025703}" type="slidenum">
              <a:rPr lang="en-US" smtClean="0">
                <a:solidFill>
                  <a:srgbClr val="254992"/>
                </a:solidFill>
                <a:latin charset="77" panose="020B0502020203020203" pitchFamily="34" typeface="Circe"/>
              </a:rPr>
              <a:t>47</a:t>
            </a:fld>
            <a:endParaRPr dirty="0" lang="en-US">
              <a:solidFill>
                <a:srgbClr val="254992"/>
              </a:solidFill>
              <a:latin charset="77" panose="020B0502020203020203" pitchFamily="34" typeface="Circe"/>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p>
        </p:txBody>
      </p:sp>
      <p:sp>
        <p:nvSpPr>
          <p:cNvPr id="17" name="Rectangle 16">
            <a:extLst>
              <a:ext uri="{FF2B5EF4-FFF2-40B4-BE49-F238E27FC236}">
                <a16:creationId xmlns:a16="http://schemas.microsoft.com/office/drawing/2014/main" id="{19D7BC5A-6411-14D3-5608-B8F2054D3A86}"/>
              </a:ext>
            </a:extLst>
          </p:cNvPr>
          <p:cNvSpPr/>
          <p:nvPr/>
        </p:nvSpPr>
        <p:spPr>
          <a:xfrm>
            <a:off x="-2" y="1477096"/>
            <a:ext cx="4816547" cy="4691921"/>
          </a:xfrm>
          <a:prstGeom prst="rect">
            <a:avLst/>
          </a:prstGeom>
          <a:solidFill>
            <a:srgbClr val="2F559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dirty="0" lang="en-US"/>
          </a:p>
        </p:txBody>
      </p:sp>
      <p:sp>
        <p:nvSpPr>
          <p:cNvPr id="9" name="TextBox 8">
            <a:extLst>
              <a:ext uri="{FF2B5EF4-FFF2-40B4-BE49-F238E27FC236}">
                <a16:creationId xmlns:a16="http://schemas.microsoft.com/office/drawing/2014/main" id="{9212C7E9-1E5F-8F46-F439-4140CCCF5554}"/>
              </a:ext>
            </a:extLst>
          </p:cNvPr>
          <p:cNvSpPr txBox="1"/>
          <p:nvPr/>
        </p:nvSpPr>
        <p:spPr>
          <a:xfrm>
            <a:off x="467194" y="415387"/>
            <a:ext cx="11257612" cy="646331"/>
          </a:xfrm>
          <a:prstGeom prst="rect">
            <a:avLst/>
          </a:prstGeom>
          <a:noFill/>
        </p:spPr>
        <p:txBody>
          <a:bodyPr numCol="1" rtlCol="0" wrap="square">
            <a:spAutoFit/>
          </a:bodyPr>
          <a:lstStyle/>
          <a:p>
            <a:pPr algn="ctr" lvl="0">
              <a:defRPr/>
            </a:pPr>
            <a:r>
              <a:rPr dirty="0" lang="en-US" sz="3600">
                <a:solidFill>
                  <a:srgbClr val="2F5591"/>
                </a:solidFill>
                <a:latin charset="77" panose="020B0402020203020203" pitchFamily="34" typeface="Circe Light"/>
                <a:ea charset="0" panose="020B0306030504020204" pitchFamily="34" typeface="Open Sans Light"/>
                <a:cs charset="0" panose="020B0306030504020204" pitchFamily="34" typeface="Open Sans Light"/>
              </a:rPr>
              <a:t>OPPORTUNITY AWARD </a:t>
            </a:r>
            <a:r>
              <a:rPr b="1" dirty="0" lang="en-US" sz="3600">
                <a:solidFill>
                  <a:srgbClr val="2F5591"/>
                </a:solidFill>
                <a:latin charset="0" panose="020B0602020203020203" pitchFamily="34" typeface="Circe Bold"/>
                <a:ea charset="0" panose="020B0306030504020204" pitchFamily="34" typeface="Open Sans Extrabold"/>
                <a:cs charset="0" panose="020B0306030504020204" pitchFamily="34" typeface="Open Sans Extrabold"/>
              </a:rPr>
              <a:t>BENEFITS</a:t>
            </a:r>
            <a:endParaRPr dirty="0" lang="en-US" sz="3600">
              <a:solidFill>
                <a:schemeClr val="bg1"/>
              </a:solidFill>
              <a:latin charset="0" panose="020B0306030504020204" pitchFamily="34" typeface="Open Sans Light"/>
              <a:ea charset="0" panose="020B0306030504020204" pitchFamily="34" typeface="Open Sans Light"/>
              <a:cs charset="0" panose="020B0306030504020204" pitchFamily="34" typeface="Open Sans Light"/>
            </a:endParaRPr>
          </a:p>
        </p:txBody>
      </p:sp>
    </p:spTree>
    <p:extLst>
      <p:ext uri="{BB962C8B-B14F-4D97-AF65-F5344CB8AC3E}">
        <p14:creationId xmlns:p14="http://schemas.microsoft.com/office/powerpoint/2010/main" val="8259679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02665535-50BF-FAD0-7E2F-01B862371C25}"/>
              </a:ext>
            </a:extLst>
          </p:cNvPr>
          <p:cNvPicPr>
            <a:picLocks noChangeArrowheads="1" noChangeAspect="1"/>
          </p:cNvPicPr>
          <p:nvPr/>
        </p:nvPicPr>
        <p:blipFill>
          <a:blip cstate="email" r:embed="rId2">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idx="12" sz="quarter" type="sldNum"/>
          </p:nvPr>
        </p:nvSpPr>
        <p:spPr>
          <a:xfrm>
            <a:off x="9273435" y="6447155"/>
            <a:ext cx="2743200" cy="365125"/>
          </a:xfrm>
        </p:spPr>
        <p:txBody>
          <a:bodyPr numCol="1"/>
          <a:lstStyle/>
          <a:p>
            <a:pPr algn="r" defTabSz="914400" eaLnBrk="1" hangingPunct="1" indent="0" latinLnBrk="0" lvl="0" marL="0" marR="0" rtl="0">
              <a:lnSpc>
                <a:spcPct val="100000"/>
              </a:lnSpc>
              <a:spcBef>
                <a:spcPts val="0"/>
              </a:spcBef>
              <a:spcAft>
                <a:spcPts val="0"/>
              </a:spcAft>
              <a:buClrTx/>
              <a:buSzTx/>
              <a:buFontTx/>
              <a:buNone/>
              <a:tabLst/>
              <a:defRPr/>
            </a:pPr>
            <a:fld id="{D88C9D7A-CE64-B040-B9A2-1C7FA4025703}" type="slidenum">
              <a:rPr b="0" baseline="0" cap="none" i="0" kern="1200" kumimoji="0" lang="en-US" noProof="0" normalizeH="0" smtClean="0" spc="0" strike="noStrike" sz="1200" u="none">
                <a:ln>
                  <a:noFill/>
                </a:ln>
                <a:solidFill>
                  <a:srgbClr val="254992"/>
                </a:solidFill>
                <a:effectLst/>
                <a:uLnTx/>
                <a:uFillTx/>
                <a:latin charset="77" panose="020B0502020203020203" pitchFamily="34" typeface="Circe"/>
                <a:ea typeface="+mn-ea"/>
                <a:cs typeface="+mn-cs"/>
              </a:rPr>
              <a:pPr algn="r" defTabSz="914400" eaLnBrk="1" hangingPunct="1" indent="0" latinLnBrk="0" lvl="0" marL="0" marR="0" rtl="0">
                <a:lnSpc>
                  <a:spcPct val="100000"/>
                </a:lnSpc>
                <a:spcBef>
                  <a:spcPts val="0"/>
                </a:spcBef>
                <a:spcAft>
                  <a:spcPts val="0"/>
                </a:spcAft>
                <a:buClrTx/>
                <a:buSzTx/>
                <a:buFontTx/>
                <a:buNone/>
                <a:tabLst/>
                <a:defRPr/>
              </a:pPr>
              <a:t>48</a:t>
            </a:fld>
            <a:endParaRPr b="0" baseline="0" cap="none" dirty="0" i="0" kern="1200" kumimoji="0" lang="en-US" noProof="0" normalizeH="0" spc="0" strike="noStrike" sz="1200" u="none">
              <a:ln>
                <a:noFill/>
              </a:ln>
              <a:solidFill>
                <a:srgbClr val="254992"/>
              </a:solidFill>
              <a:effectLst/>
              <a:uLnTx/>
              <a:uFillTx/>
              <a:latin charset="77" panose="020B0502020203020203" pitchFamily="34" typeface="Circe"/>
              <a:ea typeface="+mn-ea"/>
              <a:cs typeface="+mn-cs"/>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sp>
        <p:nvSpPr>
          <p:cNvPr id="8" name="TextBox 7">
            <a:extLst>
              <a:ext uri="{FF2B5EF4-FFF2-40B4-BE49-F238E27FC236}">
                <a16:creationId xmlns:a16="http://schemas.microsoft.com/office/drawing/2014/main" id="{F9941390-9DCB-EE4E-6B8C-A09F1BB99640}"/>
              </a:ext>
            </a:extLst>
          </p:cNvPr>
          <p:cNvSpPr txBox="1"/>
          <p:nvPr/>
        </p:nvSpPr>
        <p:spPr>
          <a:xfrm>
            <a:off x="266700" y="1786237"/>
            <a:ext cx="11658600" cy="2982355"/>
          </a:xfrm>
          <a:prstGeom prst="rect">
            <a:avLst/>
          </a:prstGeom>
          <a:noFill/>
        </p:spPr>
        <p:txBody>
          <a:bodyPr numCol="1" rtlCol="0" wrap="square">
            <a:spAutoFit/>
          </a:bodyPr>
          <a:lstStyle/>
          <a:p>
            <a:pPr algn="l" defTabSz="914400" eaLnBrk="1" hangingPunct="1" indent="-342900" latinLnBrk="0" lvl="1" marL="3474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3200" u="none">
                <a:ln>
                  <a:noFill/>
                </a:ln>
                <a:solidFill>
                  <a:srgbClr val="254992"/>
                </a:solidFill>
                <a:effectLst/>
                <a:uLnTx/>
                <a:uFillTx/>
                <a:latin charset="0" panose="020B0402020203020203" pitchFamily="34" typeface="Circe Light"/>
                <a:ea typeface="+mn-ea"/>
                <a:cs typeface="+mn-cs"/>
              </a:rPr>
              <a:t>3.25 minimum TOPS Core Curriculum GPA</a:t>
            </a:r>
          </a:p>
          <a:p>
            <a:pPr algn="l" defTabSz="914400" eaLnBrk="1" hangingPunct="1" indent="-342900" latinLnBrk="0" lvl="3" marL="8046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800" u="none">
                <a:ln>
                  <a:noFill/>
                </a:ln>
                <a:solidFill>
                  <a:srgbClr val="254992"/>
                </a:solidFill>
                <a:effectLst/>
                <a:uLnTx/>
                <a:uFillTx/>
                <a:latin charset="0" panose="020B0402020203020203" pitchFamily="34" typeface="Circe Light"/>
                <a:ea typeface="+mn-ea"/>
                <a:cs typeface="+mn-cs"/>
              </a:rPr>
              <a:t>ACT score of </a:t>
            </a:r>
            <a:r>
              <a:rPr b="0" baseline="0" cap="none" dirty="0" i="0" kern="1200" kumimoji="0" lang="en-US" noProof="0" normalizeH="0" spc="0" strike="noStrike" sz="2800" u="none">
                <a:ln>
                  <a:noFill/>
                </a:ln>
                <a:solidFill>
                  <a:srgbClr val="254992"/>
                </a:solidFill>
                <a:effectLst/>
                <a:uLnTx/>
                <a:uFillTx/>
                <a:latin charset="0" panose="020B0602020203020203" pitchFamily="34" typeface="Circe Bold"/>
                <a:ea typeface="+mn-ea"/>
                <a:cs typeface="+mn-cs"/>
              </a:rPr>
              <a:t>23</a:t>
            </a:r>
          </a:p>
          <a:p>
            <a:pPr algn="l" defTabSz="914400" eaLnBrk="1" hangingPunct="1" indent="-342900" latinLnBrk="0" lvl="3" marL="8046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800" u="none">
                <a:ln>
                  <a:noFill/>
                </a:ln>
                <a:solidFill>
                  <a:srgbClr val="254992"/>
                </a:solidFill>
                <a:effectLst/>
                <a:uLnTx/>
                <a:uFillTx/>
                <a:latin charset="0" panose="020B0402020203020203" pitchFamily="34" typeface="Circe Light"/>
                <a:ea typeface="+mn-ea"/>
                <a:cs typeface="+mn-cs"/>
              </a:rPr>
              <a:t>SAT score of </a:t>
            </a:r>
            <a:r>
              <a:rPr b="0" baseline="0" cap="none" dirty="0" i="0" kern="1200" kumimoji="0" lang="en-US" noProof="0" normalizeH="0" spc="0" strike="noStrike" sz="2800" u="none">
                <a:ln>
                  <a:noFill/>
                </a:ln>
                <a:solidFill>
                  <a:srgbClr val="254992"/>
                </a:solidFill>
                <a:effectLst/>
                <a:uLnTx/>
                <a:uFillTx/>
                <a:latin charset="0" panose="020B0602020203020203" pitchFamily="34" typeface="Circe Bold"/>
                <a:ea typeface="+mn-ea"/>
                <a:cs typeface="+mn-cs"/>
              </a:rPr>
              <a:t>1130</a:t>
            </a:r>
          </a:p>
          <a:p>
            <a:pPr algn="l" defTabSz="914400" eaLnBrk="1" hangingPunct="1" indent="-342900" latinLnBrk="0" lvl="3" marL="804672" marR="0" rtl="0">
              <a:lnSpc>
                <a:spcPct val="90000"/>
              </a:lnSpc>
              <a:spcBef>
                <a:spcPts val="0"/>
              </a:spcBef>
              <a:spcAft>
                <a:spcPts val="600"/>
              </a:spcAft>
              <a:buClrTx/>
              <a:buSzTx/>
              <a:buFont charset="0" panose="020B0604020202020204" pitchFamily="34" typeface="Arial"/>
              <a:buChar char="•"/>
              <a:tabLst/>
              <a:defRPr/>
            </a:pPr>
            <a:r>
              <a:rPr dirty="0" lang="en-US" sz="2800">
                <a:solidFill>
                  <a:srgbClr val="254992"/>
                </a:solidFill>
                <a:latin charset="0" panose="020B0402020203020203" pitchFamily="34" typeface="Circe Light"/>
              </a:rPr>
              <a:t>CLT of </a:t>
            </a:r>
            <a:r>
              <a:rPr dirty="0" lang="en-US" sz="2800">
                <a:solidFill>
                  <a:srgbClr val="254992"/>
                </a:solidFill>
                <a:latin charset="0" panose="020B0602020203020203" pitchFamily="34" typeface="Circe Bold"/>
              </a:rPr>
              <a:t>80</a:t>
            </a:r>
            <a:endParaRPr b="0" baseline="0" cap="none" dirty="0" i="0" kern="1200" kumimoji="0" lang="en-US" noProof="0" normalizeH="0" spc="0" strike="noStrike" sz="2800" u="none">
              <a:ln>
                <a:noFill/>
              </a:ln>
              <a:solidFill>
                <a:srgbClr val="254992"/>
              </a:solidFill>
              <a:effectLst/>
              <a:uLnTx/>
              <a:uFillTx/>
              <a:latin charset="0" panose="020B0602020203020203" pitchFamily="34" typeface="Circe Bold"/>
            </a:endParaRPr>
          </a:p>
          <a:p>
            <a:pPr algn="l" defTabSz="914400" eaLnBrk="1" hangingPunct="1" indent="-342900" latinLnBrk="0" lvl="1" marL="3474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3200" u="none">
                <a:ln>
                  <a:noFill/>
                </a:ln>
                <a:solidFill>
                  <a:srgbClr val="254992"/>
                </a:solidFill>
                <a:effectLst/>
                <a:uLnTx/>
                <a:uFillTx/>
                <a:latin charset="0" panose="020B0402020203020203" pitchFamily="34" typeface="Circe Light"/>
                <a:ea typeface="+mn-ea"/>
                <a:cs typeface="+mn-cs"/>
              </a:rPr>
              <a:t>Completion of the TOPS Core Curriculum</a:t>
            </a:r>
          </a:p>
          <a:p>
            <a:pPr algn="l" defTabSz="914400" eaLnBrk="1" hangingPunct="1" indent="-342900" latinLnBrk="0" lvl="1" marL="3474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3200" u="none">
                <a:ln>
                  <a:noFill/>
                </a:ln>
                <a:solidFill>
                  <a:srgbClr val="254992"/>
                </a:solidFill>
                <a:effectLst/>
                <a:uLnTx/>
                <a:uFillTx/>
                <a:latin charset="0" panose="020B0402020203020203" pitchFamily="34" typeface="Circe Light"/>
                <a:ea typeface="+mn-ea"/>
                <a:cs typeface="+mn-cs"/>
              </a:rPr>
              <a:t>TOPS general eligibility requirements</a:t>
            </a:r>
          </a:p>
        </p:txBody>
      </p:sp>
      <p:sp>
        <p:nvSpPr>
          <p:cNvPr id="7" name="TextBox 6">
            <a:extLst>
              <a:ext uri="{FF2B5EF4-FFF2-40B4-BE49-F238E27FC236}">
                <a16:creationId xmlns:a16="http://schemas.microsoft.com/office/drawing/2014/main" id="{289449FC-CDF5-0C61-8CFF-0D5E4AA118B1}"/>
              </a:ext>
            </a:extLst>
          </p:cNvPr>
          <p:cNvSpPr txBox="1"/>
          <p:nvPr/>
        </p:nvSpPr>
        <p:spPr>
          <a:xfrm>
            <a:off x="0" y="415387"/>
            <a:ext cx="12192000" cy="646331"/>
          </a:xfrm>
          <a:prstGeom prst="rect">
            <a:avLst/>
          </a:prstGeom>
          <a:noFill/>
        </p:spPr>
        <p:txBody>
          <a:bodyPr numCol="1" rtlCol="0" wrap="square">
            <a:spAutoFit/>
          </a:bodyPr>
          <a:lstStyle/>
          <a:p>
            <a:pPr algn="ctr"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3600" u="none">
                <a:ln>
                  <a:noFill/>
                </a:ln>
                <a:solidFill>
                  <a:srgbClr val="2F5591"/>
                </a:solidFill>
                <a:effectLst/>
                <a:uLnTx/>
                <a:uFillTx/>
                <a:latin charset="77" panose="020B0402020203020203" pitchFamily="34" typeface="Circe Light"/>
                <a:ea charset="0" panose="020B0306030504020204" pitchFamily="34" typeface="Open Sans Light"/>
                <a:cs charset="0" panose="020B0306030504020204" pitchFamily="34" typeface="Open Sans Light"/>
              </a:rPr>
              <a:t>PERFORMANCE AWARD </a:t>
            </a:r>
            <a:r>
              <a:rPr b="0" baseline="0" cap="none" dirty="0" i="0" kern="1200" kumimoji="0" lang="en-US" noProof="0" normalizeH="0" spc="0" strike="noStrike" sz="3600" u="none">
                <a:ln>
                  <a:noFill/>
                </a:ln>
                <a:solidFill>
                  <a:srgbClr val="2F5591"/>
                </a:solidFill>
                <a:effectLst/>
                <a:uLnTx/>
                <a:uFillTx/>
                <a:latin charset="0" panose="020B0602020203020203" pitchFamily="34" typeface="Circe Bold"/>
                <a:ea charset="0" panose="020B0306030504020204" pitchFamily="34" typeface="Open Sans Extrabold"/>
                <a:cs charset="0" panose="020B0306030504020204" pitchFamily="34" typeface="Open Sans Extrabold"/>
              </a:rPr>
              <a:t>ELIGIBILITY REQUIREMENTS</a:t>
            </a:r>
            <a:endParaRPr b="0" baseline="0" cap="none" dirty="0" i="0" kern="1200" kumimoji="0" lang="en-US" noProof="0" normalizeH="0" spc="0" strike="noStrike" sz="3600" u="none">
              <a:ln>
                <a:noFill/>
              </a:ln>
              <a:solidFill>
                <a:prstClr val="white"/>
              </a:solidFill>
              <a:effectLst/>
              <a:uLnTx/>
              <a:uFillTx/>
              <a:latin charset="0" panose="020B0306030504020204" pitchFamily="34" typeface="Open Sans Light"/>
              <a:ea charset="0" panose="020B0306030504020204" pitchFamily="34" typeface="Open Sans Light"/>
              <a:cs charset="0" panose="020B0306030504020204" pitchFamily="34" typeface="Open Sans Light"/>
            </a:endParaRPr>
          </a:p>
        </p:txBody>
      </p:sp>
    </p:spTree>
    <p:extLst>
      <p:ext uri="{BB962C8B-B14F-4D97-AF65-F5344CB8AC3E}">
        <p14:creationId xmlns:p14="http://schemas.microsoft.com/office/powerpoint/2010/main" val="17287356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descr="7 Options to Consider if You Didn't Receive Enough Financial Aid" id="1026" name="Picture 2">
            <a:extLst>
              <a:ext uri="{FF2B5EF4-FFF2-40B4-BE49-F238E27FC236}">
                <a16:creationId xmlns:a16="http://schemas.microsoft.com/office/drawing/2014/main" id="{361922F6-0ECE-E68D-2E56-3E50DA2EFA37}"/>
              </a:ext>
            </a:extLst>
          </p:cNvPr>
          <p:cNvPicPr>
            <a:picLocks noChangeArrowheads="1" noChangeAspect="1"/>
          </p:cNvPicPr>
          <p:nvPr/>
        </p:nvPicPr>
        <p:blipFill rotWithShape="1">
          <a:blip r:embed="rId2">
            <a:extLst>
              <a:ext uri="{28A0092B-C50C-407E-A947-70E740481C1C}">
                <a14:useLocalDpi xmlns:a14="http://schemas.microsoft.com/office/drawing/2010/main" val="0"/>
              </a:ext>
            </a:extLst>
          </a:blip>
          <a:srcRect l="31733"/>
          <a:stretch/>
        </p:blipFill>
        <p:spPr>
          <a:xfrm>
            <a:off x="-1" y="1477104"/>
            <a:ext cx="4816549" cy="469191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B136109-AFDB-385C-7916-C18E1AA7EE16}"/>
              </a:ext>
            </a:extLst>
          </p:cNvPr>
          <p:cNvSpPr txBox="1"/>
          <p:nvPr/>
        </p:nvSpPr>
        <p:spPr>
          <a:xfrm>
            <a:off x="4969564" y="1755238"/>
            <a:ext cx="6894775" cy="1731243"/>
          </a:xfrm>
          <a:prstGeom prst="rect">
            <a:avLst/>
          </a:prstGeom>
          <a:noFill/>
        </p:spPr>
        <p:txBody>
          <a:bodyPr numCol="1" rtlCol="0" wrap="square">
            <a:spAutoFit/>
          </a:bodyPr>
          <a:lstStyle/>
          <a:p>
            <a:pPr algn="l" defTabSz="914400" eaLnBrk="1" hangingPunct="1" indent="-457200" latinLnBrk="0" lvl="0" marL="457200" marR="0" rtl="0">
              <a:lnSpc>
                <a:spcPct val="90000"/>
              </a:lnSpc>
              <a:spcBef>
                <a:spcPts val="600"/>
              </a:spcBef>
              <a:spcAft>
                <a:spcPts val="0"/>
              </a:spcAft>
              <a:buClrTx/>
              <a:buSzTx/>
              <a:buFont charset="0" panose="020B0604020202020204" pitchFamily="34" typeface="Arial"/>
              <a:buChar char="•"/>
              <a:tabLst/>
              <a:defRPr/>
            </a:pPr>
            <a:r>
              <a:rPr b="0" baseline="0" cap="none" dirty="0" i="0" kern="1200" kumimoji="0" lang="en-US" noProof="0" normalizeH="0" spc="0" strike="noStrike" sz="2800" u="none">
                <a:ln>
                  <a:noFill/>
                </a:ln>
                <a:solidFill>
                  <a:srgbClr val="254992"/>
                </a:solidFill>
                <a:effectLst/>
                <a:uLnTx/>
                <a:uFillTx/>
                <a:latin charset="0" panose="020B0402020203020203" pitchFamily="34" typeface="Circe Light"/>
                <a:ea typeface="+mn-ea"/>
                <a:cs typeface="+mn-cs"/>
              </a:rPr>
              <a:t>Provides the same benefits as the Opportunity Award, plus</a:t>
            </a:r>
          </a:p>
          <a:p>
            <a:pPr algn="l" defTabSz="914400" eaLnBrk="1" hangingPunct="1" indent="-457200" latinLnBrk="0" lvl="0" marL="457200" marR="0" rtl="0">
              <a:lnSpc>
                <a:spcPct val="90000"/>
              </a:lnSpc>
              <a:spcBef>
                <a:spcPts val="600"/>
              </a:spcBef>
              <a:spcAft>
                <a:spcPts val="0"/>
              </a:spcAft>
              <a:buClrTx/>
              <a:buSzTx/>
              <a:buFont charset="0" panose="020B0604020202020204" pitchFamily="34" typeface="Arial"/>
              <a:buChar char="•"/>
              <a:tabLst/>
              <a:defRPr/>
            </a:pPr>
            <a:r>
              <a:rPr b="0" baseline="0" cap="none" dirty="0" i="0" kern="1200" kumimoji="0" lang="en-US" noProof="0" normalizeH="0" spc="0" strike="noStrike" sz="2800" u="none">
                <a:ln>
                  <a:noFill/>
                </a:ln>
                <a:solidFill>
                  <a:srgbClr val="254992"/>
                </a:solidFill>
                <a:effectLst/>
                <a:uLnTx/>
                <a:uFillTx/>
                <a:latin charset="0" panose="020B0402020203020203" pitchFamily="34" typeface="Circe Light"/>
                <a:ea typeface="+mn-ea"/>
                <a:cs typeface="+mn-cs"/>
              </a:rPr>
              <a:t>$400 annual stipend (contingent upon appropriations)</a:t>
            </a:r>
          </a:p>
        </p:txBody>
      </p:sp>
      <p:pic>
        <p:nvPicPr>
          <p:cNvPr id="13" name="Picture 2">
            <a:extLst>
              <a:ext uri="{FF2B5EF4-FFF2-40B4-BE49-F238E27FC236}">
                <a16:creationId xmlns:a16="http://schemas.microsoft.com/office/drawing/2014/main" id="{02665535-50BF-FAD0-7E2F-01B862371C25}"/>
              </a:ext>
            </a:extLst>
          </p:cNvPr>
          <p:cNvPicPr>
            <a:picLocks noChangeArrowheads="1" noChangeAspect="1"/>
          </p:cNvPicPr>
          <p:nvPr/>
        </p:nvPicPr>
        <p:blipFill>
          <a:blip cstate="email" r:embed="rId3">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idx="12" sz="quarter" type="sldNum"/>
          </p:nvPr>
        </p:nvSpPr>
        <p:spPr>
          <a:xfrm>
            <a:off x="9273435" y="6447155"/>
            <a:ext cx="2743200" cy="365125"/>
          </a:xfrm>
        </p:spPr>
        <p:txBody>
          <a:bodyPr numCol="1"/>
          <a:lstStyle/>
          <a:p>
            <a:fld id="{D88C9D7A-CE64-B040-B9A2-1C7FA4025703}" type="slidenum">
              <a:rPr lang="en-US" smtClean="0">
                <a:solidFill>
                  <a:srgbClr val="254992"/>
                </a:solidFill>
                <a:latin charset="77" panose="020B0502020203020203" pitchFamily="34" typeface="Circe"/>
              </a:rPr>
              <a:t>49</a:t>
            </a:fld>
            <a:endParaRPr dirty="0" lang="en-US">
              <a:solidFill>
                <a:srgbClr val="254992"/>
              </a:solidFill>
              <a:latin charset="77" panose="020B0502020203020203" pitchFamily="34" typeface="Circe"/>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p>
        </p:txBody>
      </p:sp>
      <p:sp>
        <p:nvSpPr>
          <p:cNvPr id="17" name="Rectangle 16">
            <a:extLst>
              <a:ext uri="{FF2B5EF4-FFF2-40B4-BE49-F238E27FC236}">
                <a16:creationId xmlns:a16="http://schemas.microsoft.com/office/drawing/2014/main" id="{19D7BC5A-6411-14D3-5608-B8F2054D3A86}"/>
              </a:ext>
            </a:extLst>
          </p:cNvPr>
          <p:cNvSpPr/>
          <p:nvPr/>
        </p:nvSpPr>
        <p:spPr>
          <a:xfrm>
            <a:off x="-2" y="1477096"/>
            <a:ext cx="4816547" cy="4691921"/>
          </a:xfrm>
          <a:prstGeom prst="rect">
            <a:avLst/>
          </a:prstGeom>
          <a:solidFill>
            <a:srgbClr val="2F559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dirty="0" lang="en-US"/>
          </a:p>
        </p:txBody>
      </p:sp>
      <p:sp>
        <p:nvSpPr>
          <p:cNvPr id="9" name="TextBox 8">
            <a:extLst>
              <a:ext uri="{FF2B5EF4-FFF2-40B4-BE49-F238E27FC236}">
                <a16:creationId xmlns:a16="http://schemas.microsoft.com/office/drawing/2014/main" id="{9212C7E9-1E5F-8F46-F439-4140CCCF5554}"/>
              </a:ext>
            </a:extLst>
          </p:cNvPr>
          <p:cNvSpPr txBox="1"/>
          <p:nvPr/>
        </p:nvSpPr>
        <p:spPr>
          <a:xfrm>
            <a:off x="467194" y="415387"/>
            <a:ext cx="11257612" cy="646331"/>
          </a:xfrm>
          <a:prstGeom prst="rect">
            <a:avLst/>
          </a:prstGeom>
          <a:noFill/>
        </p:spPr>
        <p:txBody>
          <a:bodyPr numCol="1" rtlCol="0" wrap="square">
            <a:spAutoFit/>
          </a:bodyPr>
          <a:lstStyle/>
          <a:p>
            <a:pPr algn="ctr" lvl="0">
              <a:defRPr/>
            </a:pPr>
            <a:r>
              <a:rPr dirty="0" lang="en-US" sz="3600">
                <a:solidFill>
                  <a:srgbClr val="2F5591"/>
                </a:solidFill>
                <a:latin charset="77" panose="020B0402020203020203" pitchFamily="34" typeface="Circe Light"/>
                <a:ea charset="0" panose="020B0306030504020204" pitchFamily="34" typeface="Open Sans Light"/>
                <a:cs charset="0" panose="020B0306030504020204" pitchFamily="34" typeface="Open Sans Light"/>
              </a:rPr>
              <a:t>PERFORMANCE AWARD </a:t>
            </a:r>
            <a:r>
              <a:rPr b="1" dirty="0" lang="en-US" sz="3600">
                <a:solidFill>
                  <a:srgbClr val="2F5591"/>
                </a:solidFill>
                <a:latin charset="0" panose="020B0602020203020203" pitchFamily="34" typeface="Circe Bold"/>
                <a:ea charset="0" panose="020B0306030504020204" pitchFamily="34" typeface="Open Sans Extrabold"/>
                <a:cs charset="0" panose="020B0306030504020204" pitchFamily="34" typeface="Open Sans Extrabold"/>
              </a:rPr>
              <a:t>BENEFITS</a:t>
            </a:r>
            <a:endParaRPr dirty="0" lang="en-US" sz="3600">
              <a:solidFill>
                <a:schemeClr val="bg1"/>
              </a:solidFill>
              <a:latin charset="0" panose="020B0306030504020204" pitchFamily="34" typeface="Open Sans Light"/>
              <a:ea charset="0" panose="020B0306030504020204" pitchFamily="34" typeface="Open Sans Light"/>
              <a:cs charset="0" panose="020B0306030504020204" pitchFamily="34" typeface="Open Sans Light"/>
            </a:endParaRPr>
          </a:p>
        </p:txBody>
      </p:sp>
    </p:spTree>
    <p:extLst>
      <p:ext uri="{BB962C8B-B14F-4D97-AF65-F5344CB8AC3E}">
        <p14:creationId xmlns:p14="http://schemas.microsoft.com/office/powerpoint/2010/main" val="1457152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descr="7 Options to Consider if You Didn't Receive Enough Financial Aid" id="1026" name="Picture 2">
            <a:extLst>
              <a:ext uri="{FF2B5EF4-FFF2-40B4-BE49-F238E27FC236}">
                <a16:creationId xmlns:a16="http://schemas.microsoft.com/office/drawing/2014/main" id="{361922F6-0ECE-E68D-2E56-3E50DA2EFA37}"/>
              </a:ext>
            </a:extLst>
          </p:cNvPr>
          <p:cNvPicPr>
            <a:picLocks noChangeArrowheads="1" noChangeAspect="1"/>
          </p:cNvPicPr>
          <p:nvPr/>
        </p:nvPicPr>
        <p:blipFill rotWithShape="1">
          <a:blip r:embed="rId2">
            <a:extLst>
              <a:ext uri="{28A0092B-C50C-407E-A947-70E740481C1C}">
                <a14:useLocalDpi xmlns:a14="http://schemas.microsoft.com/office/drawing/2010/main" val="0"/>
              </a:ext>
            </a:extLst>
          </a:blip>
          <a:srcRect l="31733"/>
          <a:stretch/>
        </p:blipFill>
        <p:spPr>
          <a:xfrm>
            <a:off x="-1" y="1477104"/>
            <a:ext cx="4816549" cy="469191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19D7BC5A-6411-14D3-5608-B8F2054D3A86}"/>
              </a:ext>
            </a:extLst>
          </p:cNvPr>
          <p:cNvSpPr/>
          <p:nvPr/>
        </p:nvSpPr>
        <p:spPr>
          <a:xfrm>
            <a:off x="-2" y="1477096"/>
            <a:ext cx="4816547" cy="4691921"/>
          </a:xfrm>
          <a:prstGeom prst="rect">
            <a:avLst/>
          </a:prstGeom>
          <a:solidFill>
            <a:srgbClr val="2F559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dirty="0"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sp>
        <p:nvSpPr>
          <p:cNvPr id="12" name="TextBox 11">
            <a:extLst>
              <a:ext uri="{FF2B5EF4-FFF2-40B4-BE49-F238E27FC236}">
                <a16:creationId xmlns:a16="http://schemas.microsoft.com/office/drawing/2014/main" id="{3B136109-AFDB-385C-7916-C18E1AA7EE16}"/>
              </a:ext>
            </a:extLst>
          </p:cNvPr>
          <p:cNvSpPr txBox="1"/>
          <p:nvPr/>
        </p:nvSpPr>
        <p:spPr>
          <a:xfrm>
            <a:off x="4969564" y="1755238"/>
            <a:ext cx="7047071" cy="3122009"/>
          </a:xfrm>
          <a:prstGeom prst="rect">
            <a:avLst/>
          </a:prstGeom>
          <a:noFill/>
        </p:spPr>
        <p:txBody>
          <a:bodyPr numCol="1" rtlCol="0" wrap="square">
            <a:spAutoFit/>
          </a:bodyPr>
          <a:lstStyle/>
          <a:p>
            <a:pPr algn="l" defTabSz="914400" eaLnBrk="1" hangingPunct="1" indent="-342900" latinLnBrk="0" lvl="0" marL="342900" marR="0" rtl="0">
              <a:lnSpc>
                <a:spcPct val="90000"/>
              </a:lnSpc>
              <a:spcBef>
                <a:spcPts val="0"/>
              </a:spcBef>
              <a:spcAft>
                <a:spcPts val="600"/>
              </a:spcAft>
              <a:buClrTx/>
              <a:buSzTx/>
              <a:buFont charset="2" panose="05050102010706020507" pitchFamily="18" typeface="Symbol"/>
              <a:buChar char=""/>
              <a:tabLst/>
              <a:defRPr/>
            </a:pPr>
            <a:r>
              <a:rPr b="0" baseline="0" cap="none" dirty="0" i="0" kern="1200" kumimoji="0" lang="en-US" noProof="0" normalizeH="0" spc="0" strike="noStrike" sz="2300" u="none">
                <a:ln>
                  <a:noFill/>
                </a:ln>
                <a:solidFill>
                  <a:srgbClr val="254992"/>
                </a:solidFill>
                <a:effectLst/>
                <a:uLnTx/>
                <a:uFillTx/>
                <a:latin charset="77" panose="020B0402020203020203" pitchFamily="34" typeface="Circe Light"/>
                <a:ea charset="0" panose="020B0306030504020204" pitchFamily="34" typeface="Open Sans Light"/>
                <a:cs charset="0" panose="020B0306030504020204" pitchFamily="34" typeface="Open Sans Light"/>
              </a:rPr>
              <a:t>TOPS Award Amounts are set at the maximum TOPS “fully funded” amount as the tuition charged by the institution for the 2016-2017 academic year.</a:t>
            </a:r>
          </a:p>
          <a:p>
            <a:pPr algn="l" defTabSz="914400" eaLnBrk="1" hangingPunct="1" indent="-342900" latinLnBrk="0" lvl="0" marL="342900" marR="0" rtl="0">
              <a:lnSpc>
                <a:spcPct val="90000"/>
              </a:lnSpc>
              <a:spcBef>
                <a:spcPts val="0"/>
              </a:spcBef>
              <a:spcAft>
                <a:spcPts val="600"/>
              </a:spcAft>
              <a:buClrTx/>
              <a:buSzTx/>
              <a:buFont charset="2" panose="05050102010706020507" pitchFamily="18" typeface="Symbol"/>
              <a:buChar char=""/>
              <a:tabLst/>
              <a:defRPr/>
            </a:pPr>
            <a:r>
              <a:rPr b="0" baseline="0" cap="none" dirty="0" i="0" kern="1200" kumimoji="0" lang="en-US" noProof="0" normalizeH="0" spc="0" strike="noStrike" sz="2300" u="none">
                <a:ln>
                  <a:noFill/>
                </a:ln>
                <a:solidFill>
                  <a:srgbClr val="254992"/>
                </a:solidFill>
                <a:effectLst/>
                <a:uLnTx/>
                <a:uFillTx/>
                <a:latin charset="77" panose="020B0402020203020203" pitchFamily="34" typeface="Circe Light"/>
                <a:ea charset="0" panose="020B0306030504020204" pitchFamily="34" typeface="Open Sans Light"/>
                <a:cs charset="0" panose="020B0306030504020204" pitchFamily="34" typeface="Open Sans Light"/>
              </a:rPr>
              <a:t>This amount will not increase even if the institution raises tuition, unless the Louisiana Legislature enacts legislation to raise the TOPS Award Amounts.</a:t>
            </a:r>
          </a:p>
          <a:p>
            <a:pPr algn="l" defTabSz="914400" eaLnBrk="1" hangingPunct="1" indent="-342900" latinLnBrk="0" lvl="0" marL="342900" marR="0" rtl="0">
              <a:lnSpc>
                <a:spcPct val="90000"/>
              </a:lnSpc>
              <a:spcBef>
                <a:spcPts val="0"/>
              </a:spcBef>
              <a:spcAft>
                <a:spcPts val="600"/>
              </a:spcAft>
              <a:buClrTx/>
              <a:buSzTx/>
              <a:buFont charset="2" panose="05050102010706020507" pitchFamily="18" typeface="Symbol"/>
              <a:buChar char=""/>
              <a:tabLst/>
              <a:defRPr/>
            </a:pPr>
            <a:r>
              <a:rPr b="0" baseline="0" cap="none" dirty="0" i="0" kern="1200" kumimoji="0" lang="en-US" noProof="0" normalizeH="0" spc="0" strike="noStrike" sz="2300" u="none">
                <a:ln>
                  <a:noFill/>
                </a:ln>
                <a:solidFill>
                  <a:srgbClr val="254992"/>
                </a:solidFill>
                <a:effectLst/>
                <a:uLnTx/>
                <a:uFillTx/>
                <a:latin charset="77" panose="020B0402020203020203" pitchFamily="34" typeface="Circe Light"/>
                <a:ea charset="0" panose="020B0306030504020204" pitchFamily="34" typeface="Open Sans Light"/>
                <a:cs charset="0" panose="020B0306030504020204" pitchFamily="34" typeface="Open Sans Light"/>
              </a:rPr>
              <a:t>See TOPS Award Amount chart: Scan QR code to access</a:t>
            </a:r>
            <a:endParaRPr b="0" baseline="0" cap="none" dirty="0" i="0" kern="1200" kumimoji="0" lang="en-US" noProof="0" normalizeH="0" spc="0" strike="noStrike" sz="2300" u="none">
              <a:ln>
                <a:noFill/>
              </a:ln>
              <a:solidFill>
                <a:srgbClr val="254992"/>
              </a:solidFill>
              <a:effectLst/>
              <a:uLnTx/>
              <a:uFillTx/>
              <a:latin charset="0" panose="020B0602020203020203" pitchFamily="34" typeface="Circe Bold"/>
              <a:ea charset="0" panose="020B0306030504020204" pitchFamily="34" typeface="Open Sans Light"/>
              <a:cs charset="0" panose="020B0306030504020204" pitchFamily="34" typeface="Open Sans Light"/>
            </a:endParaRPr>
          </a:p>
        </p:txBody>
      </p:sp>
      <p:pic>
        <p:nvPicPr>
          <p:cNvPr id="13" name="Picture 2">
            <a:extLst>
              <a:ext uri="{FF2B5EF4-FFF2-40B4-BE49-F238E27FC236}">
                <a16:creationId xmlns:a16="http://schemas.microsoft.com/office/drawing/2014/main" id="{02665535-50BF-FAD0-7E2F-01B862371C25}"/>
              </a:ext>
            </a:extLst>
          </p:cNvPr>
          <p:cNvPicPr>
            <a:picLocks noChangeArrowheads="1" noChangeAspect="1"/>
          </p:cNvPicPr>
          <p:nvPr/>
        </p:nvPicPr>
        <p:blipFill>
          <a:blip cstate="email" r:embed="rId3">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idx="12" sz="quarter" type="sldNum"/>
          </p:nvPr>
        </p:nvSpPr>
        <p:spPr>
          <a:xfrm>
            <a:off x="9273435" y="6447155"/>
            <a:ext cx="2743200" cy="365125"/>
          </a:xfrm>
        </p:spPr>
        <p:txBody>
          <a:bodyPr numCol="1"/>
          <a:lstStyle/>
          <a:p>
            <a:pPr algn="r" defTabSz="914400" eaLnBrk="1" hangingPunct="1" indent="0" latinLnBrk="0" lvl="0" marL="0" marR="0" rtl="0">
              <a:lnSpc>
                <a:spcPct val="100000"/>
              </a:lnSpc>
              <a:spcBef>
                <a:spcPts val="0"/>
              </a:spcBef>
              <a:spcAft>
                <a:spcPts val="0"/>
              </a:spcAft>
              <a:buClrTx/>
              <a:buSzTx/>
              <a:buFontTx/>
              <a:buNone/>
              <a:tabLst/>
              <a:defRPr/>
            </a:pPr>
            <a:fld id="{D88C9D7A-CE64-B040-B9A2-1C7FA4025703}" type="slidenum">
              <a:rPr b="0" baseline="0" cap="none" i="0" kern="1200" kumimoji="0" lang="en-US" noProof="0" normalizeH="0" smtClean="0" spc="0" strike="noStrike" sz="1200" u="none">
                <a:ln>
                  <a:noFill/>
                </a:ln>
                <a:solidFill>
                  <a:srgbClr val="254992"/>
                </a:solidFill>
                <a:effectLst/>
                <a:uLnTx/>
                <a:uFillTx/>
                <a:latin charset="77" panose="020B0502020203020203" pitchFamily="34" typeface="Circe"/>
                <a:ea typeface="+mn-ea"/>
                <a:cs typeface="+mn-cs"/>
              </a:rPr>
              <a:pPr algn="r" defTabSz="914400" eaLnBrk="1" hangingPunct="1" indent="0" latinLnBrk="0" lvl="0" marL="0" marR="0" rtl="0">
                <a:lnSpc>
                  <a:spcPct val="100000"/>
                </a:lnSpc>
                <a:spcBef>
                  <a:spcPts val="0"/>
                </a:spcBef>
                <a:spcAft>
                  <a:spcPts val="0"/>
                </a:spcAft>
                <a:buClrTx/>
                <a:buSzTx/>
                <a:buFontTx/>
                <a:buNone/>
                <a:tabLst/>
                <a:defRPr/>
              </a:pPr>
              <a:t>5</a:t>
            </a:fld>
            <a:endParaRPr b="0" baseline="0" cap="none" dirty="0" i="0" kern="1200" kumimoji="0" lang="en-US" noProof="0" normalizeH="0" spc="0" strike="noStrike" sz="1200" u="none">
              <a:ln>
                <a:noFill/>
              </a:ln>
              <a:solidFill>
                <a:srgbClr val="254992"/>
              </a:solidFill>
              <a:effectLst/>
              <a:uLnTx/>
              <a:uFillTx/>
              <a:latin charset="77" panose="020B0502020203020203" pitchFamily="34" typeface="Circe"/>
              <a:ea typeface="+mn-ea"/>
              <a:cs typeface="+mn-cs"/>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sp>
        <p:nvSpPr>
          <p:cNvPr id="16" name="TextBox 15">
            <a:extLst>
              <a:ext uri="{FF2B5EF4-FFF2-40B4-BE49-F238E27FC236}">
                <a16:creationId xmlns:a16="http://schemas.microsoft.com/office/drawing/2014/main" id="{E4198034-8195-EEF1-2329-2FC6B0B96893}"/>
              </a:ext>
            </a:extLst>
          </p:cNvPr>
          <p:cNvSpPr txBox="1"/>
          <p:nvPr/>
        </p:nvSpPr>
        <p:spPr>
          <a:xfrm>
            <a:off x="467194" y="415387"/>
            <a:ext cx="11257612" cy="646331"/>
          </a:xfrm>
          <a:prstGeom prst="rect">
            <a:avLst/>
          </a:prstGeom>
          <a:noFill/>
        </p:spPr>
        <p:txBody>
          <a:bodyPr numCol="1" rtlCol="0" wrap="square">
            <a:spAutoFit/>
          </a:bodyPr>
          <a:lstStyle/>
          <a:p>
            <a:pPr algn="ctr"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3600" u="none">
                <a:ln>
                  <a:noFill/>
                </a:ln>
                <a:solidFill>
                  <a:srgbClr val="2F5591"/>
                </a:solidFill>
                <a:effectLst/>
                <a:uLnTx/>
                <a:uFillTx/>
                <a:latin charset="77" panose="020B0402020203020203" pitchFamily="34" typeface="Circe Light"/>
                <a:ea charset="0" panose="020B0306030504020204" pitchFamily="34" typeface="Open Sans Light"/>
                <a:cs charset="0" panose="020B0306030504020204" pitchFamily="34" typeface="Open Sans Light"/>
              </a:rPr>
              <a:t>TOPS </a:t>
            </a:r>
            <a:r>
              <a:rPr b="0" baseline="0" cap="none" dirty="0" i="0" kern="1200" kumimoji="0" lang="en-US" noProof="0" normalizeH="0" spc="0" strike="noStrike" sz="3600" u="none">
                <a:ln>
                  <a:noFill/>
                </a:ln>
                <a:solidFill>
                  <a:srgbClr val="2F5591"/>
                </a:solidFill>
                <a:effectLst/>
                <a:uLnTx/>
                <a:uFillTx/>
                <a:latin charset="0" panose="020B0602020203020203" pitchFamily="34" typeface="Circe Bold"/>
                <a:ea charset="0" panose="020B0306030504020204" pitchFamily="34" typeface="Open Sans Extrabold"/>
                <a:cs charset="0" panose="020B0306030504020204" pitchFamily="34" typeface="Open Sans Extrabold"/>
              </a:rPr>
              <a:t>AWARD AMOUNT </a:t>
            </a:r>
            <a:endParaRPr b="0" baseline="0" cap="none" dirty="0" i="0" kern="1200" kumimoji="0" lang="en-US" noProof="0" normalizeH="0" spc="0" strike="noStrike" sz="3600" u="none">
              <a:ln>
                <a:noFill/>
              </a:ln>
              <a:solidFill>
                <a:prstClr val="white"/>
              </a:solidFill>
              <a:effectLst/>
              <a:uLnTx/>
              <a:uFillTx/>
              <a:latin charset="0" panose="020B0306030504020204" pitchFamily="34" typeface="Open Sans Light"/>
              <a:ea charset="0" panose="020B0306030504020204" pitchFamily="34" typeface="Open Sans Light"/>
              <a:cs charset="0" panose="020B0306030504020204" pitchFamily="34" typeface="Open Sans Light"/>
            </a:endParaRPr>
          </a:p>
        </p:txBody>
      </p:sp>
      <p:pic>
        <p:nvPicPr>
          <p:cNvPr descr="A blue and white qr code with a picture of a graduate  Description automatically generated" id="3" name="Picture 2">
            <a:extLst>
              <a:ext uri="{FF2B5EF4-FFF2-40B4-BE49-F238E27FC236}">
                <a16:creationId xmlns:a16="http://schemas.microsoft.com/office/drawing/2014/main" id="{D30641A5-B9F3-968F-DE2E-07692ECA6C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3392" y="4652681"/>
            <a:ext cx="1441658" cy="1441658"/>
          </a:xfrm>
          <a:prstGeom prst="rect">
            <a:avLst/>
          </a:prstGeom>
        </p:spPr>
      </p:pic>
    </p:spTree>
    <p:extLst>
      <p:ext uri="{BB962C8B-B14F-4D97-AF65-F5344CB8AC3E}">
        <p14:creationId xmlns:p14="http://schemas.microsoft.com/office/powerpoint/2010/main" val="13251012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02665535-50BF-FAD0-7E2F-01B862371C25}"/>
              </a:ext>
            </a:extLst>
          </p:cNvPr>
          <p:cNvPicPr>
            <a:picLocks noChangeArrowheads="1" noChangeAspect="1"/>
          </p:cNvPicPr>
          <p:nvPr/>
        </p:nvPicPr>
        <p:blipFill>
          <a:blip cstate="email" r:embed="rId2">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idx="12" sz="quarter" type="sldNum"/>
          </p:nvPr>
        </p:nvSpPr>
        <p:spPr>
          <a:xfrm>
            <a:off x="9273435" y="6447155"/>
            <a:ext cx="2743200" cy="365125"/>
          </a:xfrm>
        </p:spPr>
        <p:txBody>
          <a:bodyPr numCol="1"/>
          <a:lstStyle/>
          <a:p>
            <a:pPr algn="r" defTabSz="914400" eaLnBrk="1" hangingPunct="1" indent="0" latinLnBrk="0" lvl="0" marL="0" marR="0" rtl="0">
              <a:lnSpc>
                <a:spcPct val="100000"/>
              </a:lnSpc>
              <a:spcBef>
                <a:spcPts val="0"/>
              </a:spcBef>
              <a:spcAft>
                <a:spcPts val="0"/>
              </a:spcAft>
              <a:buClrTx/>
              <a:buSzTx/>
              <a:buFontTx/>
              <a:buNone/>
              <a:tabLst/>
              <a:defRPr/>
            </a:pPr>
            <a:fld id="{D88C9D7A-CE64-B040-B9A2-1C7FA4025703}" type="slidenum">
              <a:rPr b="0" baseline="0" cap="none" i="0" kern="1200" kumimoji="0" lang="en-US" noProof="0" normalizeH="0" smtClean="0" spc="0" strike="noStrike" sz="1200" u="none">
                <a:ln>
                  <a:noFill/>
                </a:ln>
                <a:solidFill>
                  <a:srgbClr val="254992"/>
                </a:solidFill>
                <a:effectLst/>
                <a:uLnTx/>
                <a:uFillTx/>
                <a:latin charset="77" panose="020B0502020203020203" pitchFamily="34" typeface="Circe"/>
                <a:ea typeface="+mn-ea"/>
                <a:cs typeface="+mn-cs"/>
              </a:rPr>
              <a:pPr algn="r" defTabSz="914400" eaLnBrk="1" hangingPunct="1" indent="0" latinLnBrk="0" lvl="0" marL="0" marR="0" rtl="0">
                <a:lnSpc>
                  <a:spcPct val="100000"/>
                </a:lnSpc>
                <a:spcBef>
                  <a:spcPts val="0"/>
                </a:spcBef>
                <a:spcAft>
                  <a:spcPts val="0"/>
                </a:spcAft>
                <a:buClrTx/>
                <a:buSzTx/>
                <a:buFontTx/>
                <a:buNone/>
                <a:tabLst/>
                <a:defRPr/>
              </a:pPr>
              <a:t>50</a:t>
            </a:fld>
            <a:endParaRPr b="0" baseline="0" cap="none" dirty="0" i="0" kern="1200" kumimoji="0" lang="en-US" noProof="0" normalizeH="0" spc="0" strike="noStrike" sz="1200" u="none">
              <a:ln>
                <a:noFill/>
              </a:ln>
              <a:solidFill>
                <a:srgbClr val="254992"/>
              </a:solidFill>
              <a:effectLst/>
              <a:uLnTx/>
              <a:uFillTx/>
              <a:latin charset="77" panose="020B0502020203020203" pitchFamily="34" typeface="Circe"/>
              <a:ea typeface="+mn-ea"/>
              <a:cs typeface="+mn-cs"/>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sp>
        <p:nvSpPr>
          <p:cNvPr id="8" name="TextBox 7">
            <a:extLst>
              <a:ext uri="{FF2B5EF4-FFF2-40B4-BE49-F238E27FC236}">
                <a16:creationId xmlns:a16="http://schemas.microsoft.com/office/drawing/2014/main" id="{F9941390-9DCB-EE4E-6B8C-A09F1BB99640}"/>
              </a:ext>
            </a:extLst>
          </p:cNvPr>
          <p:cNvSpPr txBox="1"/>
          <p:nvPr/>
        </p:nvSpPr>
        <p:spPr>
          <a:xfrm>
            <a:off x="266700" y="1786237"/>
            <a:ext cx="11658600" cy="2982355"/>
          </a:xfrm>
          <a:prstGeom prst="rect">
            <a:avLst/>
          </a:prstGeom>
          <a:noFill/>
        </p:spPr>
        <p:txBody>
          <a:bodyPr numCol="1" rtlCol="0" wrap="square">
            <a:spAutoFit/>
          </a:bodyPr>
          <a:lstStyle/>
          <a:p>
            <a:pPr algn="l" defTabSz="914400" eaLnBrk="1" hangingPunct="1" indent="-342900" latinLnBrk="0" lvl="1" marL="3474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3200" u="none">
                <a:ln>
                  <a:noFill/>
                </a:ln>
                <a:solidFill>
                  <a:srgbClr val="254992"/>
                </a:solidFill>
                <a:effectLst/>
                <a:uLnTx/>
                <a:uFillTx/>
                <a:latin charset="0" panose="020B0402020203020203" pitchFamily="34" typeface="Circe Light"/>
                <a:ea typeface="+mn-ea"/>
                <a:cs typeface="+mn-cs"/>
              </a:rPr>
              <a:t>3.50 minimum TOPS Core Curriculum GPA</a:t>
            </a:r>
          </a:p>
          <a:p>
            <a:pPr algn="l" defTabSz="914400" eaLnBrk="1" hangingPunct="1" indent="-342900" latinLnBrk="0" lvl="3" marL="8046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800" u="none">
                <a:ln>
                  <a:noFill/>
                </a:ln>
                <a:solidFill>
                  <a:srgbClr val="254992"/>
                </a:solidFill>
                <a:effectLst/>
                <a:uLnTx/>
                <a:uFillTx/>
                <a:latin charset="0" panose="020B0402020203020203" pitchFamily="34" typeface="Circe Light"/>
                <a:ea typeface="+mn-ea"/>
                <a:cs typeface="+mn-cs"/>
              </a:rPr>
              <a:t>ACT score of </a:t>
            </a:r>
            <a:r>
              <a:rPr b="0" baseline="0" cap="none" dirty="0" i="0" kern="1200" kumimoji="0" lang="en-US" noProof="0" normalizeH="0" spc="0" strike="noStrike" sz="2800" u="none">
                <a:ln>
                  <a:noFill/>
                </a:ln>
                <a:solidFill>
                  <a:srgbClr val="254992"/>
                </a:solidFill>
                <a:effectLst/>
                <a:uLnTx/>
                <a:uFillTx/>
                <a:latin charset="0" panose="020B0602020203020203" pitchFamily="34" typeface="Circe Bold"/>
                <a:ea typeface="+mn-ea"/>
                <a:cs typeface="+mn-cs"/>
              </a:rPr>
              <a:t>27</a:t>
            </a:r>
          </a:p>
          <a:p>
            <a:pPr algn="l" defTabSz="914400" eaLnBrk="1" hangingPunct="1" indent="-342900" latinLnBrk="0" lvl="3" marL="8046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800" u="none">
                <a:ln>
                  <a:noFill/>
                </a:ln>
                <a:solidFill>
                  <a:srgbClr val="254992"/>
                </a:solidFill>
                <a:effectLst/>
                <a:uLnTx/>
                <a:uFillTx/>
                <a:latin charset="0" panose="020B0402020203020203" pitchFamily="34" typeface="Circe Light"/>
                <a:ea typeface="+mn-ea"/>
                <a:cs typeface="+mn-cs"/>
              </a:rPr>
              <a:t>SAT score of </a:t>
            </a:r>
            <a:r>
              <a:rPr b="0" baseline="0" cap="none" dirty="0" i="0" kern="1200" kumimoji="0" lang="en-US" noProof="0" normalizeH="0" spc="0" strike="noStrike" sz="2800" u="none">
                <a:ln>
                  <a:noFill/>
                </a:ln>
                <a:solidFill>
                  <a:srgbClr val="254992"/>
                </a:solidFill>
                <a:effectLst/>
                <a:uLnTx/>
                <a:uFillTx/>
                <a:latin charset="0" panose="020B0602020203020203" pitchFamily="34" typeface="Circe Bold"/>
                <a:ea typeface="+mn-ea"/>
                <a:cs typeface="+mn-cs"/>
              </a:rPr>
              <a:t>1260</a:t>
            </a:r>
          </a:p>
          <a:p>
            <a:pPr indent="-342900" lvl="3" marL="804672">
              <a:lnSpc>
                <a:spcPct val="90000"/>
              </a:lnSpc>
              <a:spcAft>
                <a:spcPts val="600"/>
              </a:spcAft>
              <a:buFont charset="0" panose="020B0604020202020204" pitchFamily="34" typeface="Arial"/>
              <a:buChar char="•"/>
              <a:defRPr/>
            </a:pPr>
            <a:r>
              <a:rPr dirty="0" lang="en-US" sz="2800">
                <a:solidFill>
                  <a:srgbClr val="254992"/>
                </a:solidFill>
                <a:latin charset="0" panose="020B0402020203020203" pitchFamily="34" typeface="Circe Light"/>
              </a:rPr>
              <a:t>CLT</a:t>
            </a:r>
            <a:r>
              <a:rPr b="0" baseline="0" cap="none" dirty="0" i="0" kern="1200" kumimoji="0" lang="en-US" noProof="0" normalizeH="0" spc="0" strike="noStrike" sz="2800" u="none">
                <a:ln>
                  <a:noFill/>
                </a:ln>
                <a:solidFill>
                  <a:srgbClr val="254992"/>
                </a:solidFill>
                <a:effectLst/>
                <a:uLnTx/>
                <a:uFillTx/>
                <a:latin charset="0" panose="020B0402020203020203" pitchFamily="34" typeface="Circe Light"/>
                <a:ea typeface="+mn-ea"/>
                <a:cs typeface="+mn-cs"/>
              </a:rPr>
              <a:t> score of </a:t>
            </a:r>
            <a:r>
              <a:rPr b="0" baseline="0" cap="none" dirty="0" i="0" kern="1200" kumimoji="0" lang="en-US" noProof="0" normalizeH="0" spc="0" strike="noStrike" sz="2800" u="none">
                <a:ln>
                  <a:noFill/>
                </a:ln>
                <a:solidFill>
                  <a:srgbClr val="254992"/>
                </a:solidFill>
                <a:effectLst/>
                <a:uLnTx/>
                <a:uFillTx/>
                <a:latin charset="0" panose="020B0602020203020203" pitchFamily="34" typeface="Circe Bold"/>
                <a:ea typeface="+mn-ea"/>
                <a:cs typeface="+mn-cs"/>
              </a:rPr>
              <a:t>91</a:t>
            </a:r>
          </a:p>
          <a:p>
            <a:pPr algn="l" defTabSz="914400" eaLnBrk="1" hangingPunct="1" indent="-342900" latinLnBrk="0" lvl="1" marL="3474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3200" u="none">
                <a:ln>
                  <a:noFill/>
                </a:ln>
                <a:solidFill>
                  <a:srgbClr val="254992"/>
                </a:solidFill>
                <a:effectLst/>
                <a:uLnTx/>
                <a:uFillTx/>
                <a:latin charset="0" panose="020B0402020203020203" pitchFamily="34" typeface="Circe Light"/>
                <a:ea typeface="+mn-ea"/>
                <a:cs typeface="+mn-cs"/>
              </a:rPr>
              <a:t>Completion of the TOPS Core Curriculum</a:t>
            </a:r>
          </a:p>
          <a:p>
            <a:pPr algn="l" defTabSz="914400" eaLnBrk="1" hangingPunct="1" indent="-342900" latinLnBrk="0" lvl="1" marL="3474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3200" u="none">
                <a:ln>
                  <a:noFill/>
                </a:ln>
                <a:solidFill>
                  <a:srgbClr val="254992"/>
                </a:solidFill>
                <a:effectLst/>
                <a:uLnTx/>
                <a:uFillTx/>
                <a:latin charset="0" panose="020B0402020203020203" pitchFamily="34" typeface="Circe Light"/>
                <a:ea typeface="+mn-ea"/>
                <a:cs typeface="+mn-cs"/>
              </a:rPr>
              <a:t>TOPS general eligibility requirements</a:t>
            </a:r>
          </a:p>
        </p:txBody>
      </p:sp>
      <p:sp>
        <p:nvSpPr>
          <p:cNvPr id="7" name="TextBox 6">
            <a:extLst>
              <a:ext uri="{FF2B5EF4-FFF2-40B4-BE49-F238E27FC236}">
                <a16:creationId xmlns:a16="http://schemas.microsoft.com/office/drawing/2014/main" id="{289449FC-CDF5-0C61-8CFF-0D5E4AA118B1}"/>
              </a:ext>
            </a:extLst>
          </p:cNvPr>
          <p:cNvSpPr txBox="1"/>
          <p:nvPr/>
        </p:nvSpPr>
        <p:spPr>
          <a:xfrm>
            <a:off x="0" y="415387"/>
            <a:ext cx="12192000" cy="646331"/>
          </a:xfrm>
          <a:prstGeom prst="rect">
            <a:avLst/>
          </a:prstGeom>
          <a:noFill/>
        </p:spPr>
        <p:txBody>
          <a:bodyPr numCol="1" rtlCol="0" wrap="square">
            <a:spAutoFit/>
          </a:bodyPr>
          <a:lstStyle/>
          <a:p>
            <a:pPr algn="ctr"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3600" u="none">
                <a:ln>
                  <a:noFill/>
                </a:ln>
                <a:solidFill>
                  <a:srgbClr val="2F5591"/>
                </a:solidFill>
                <a:effectLst/>
                <a:uLnTx/>
                <a:uFillTx/>
                <a:latin charset="77" panose="020B0402020203020203" pitchFamily="34" typeface="Circe Light"/>
                <a:ea charset="0" panose="020B0306030504020204" pitchFamily="34" typeface="Open Sans Light"/>
                <a:cs charset="0" panose="020B0306030504020204" pitchFamily="34" typeface="Open Sans Light"/>
              </a:rPr>
              <a:t>HONORS AWARD </a:t>
            </a:r>
            <a:r>
              <a:rPr b="1" baseline="0" cap="none" dirty="0" i="0" kern="1200" kumimoji="0" lang="en-US" noProof="0" normalizeH="0" spc="0" strike="noStrike" sz="3600" u="none">
                <a:ln>
                  <a:noFill/>
                </a:ln>
                <a:solidFill>
                  <a:srgbClr val="2F5591"/>
                </a:solidFill>
                <a:effectLst/>
                <a:uLnTx/>
                <a:uFillTx/>
                <a:latin charset="0" panose="020B0602020203020203" pitchFamily="34" typeface="Circe Bold"/>
                <a:ea charset="0" panose="020B0306030504020204" pitchFamily="34" typeface="Open Sans Extrabold"/>
                <a:cs charset="0" panose="020B0306030504020204" pitchFamily="34" typeface="Open Sans Extrabold"/>
              </a:rPr>
              <a:t>ELIGIBILITY REQUIREMENTS</a:t>
            </a:r>
            <a:endParaRPr b="0" baseline="0" cap="none" dirty="0" i="0" kern="1200" kumimoji="0" lang="en-US" noProof="0" normalizeH="0" spc="0" strike="noStrike" sz="3600" u="none">
              <a:ln>
                <a:noFill/>
              </a:ln>
              <a:solidFill>
                <a:prstClr val="white"/>
              </a:solidFill>
              <a:effectLst/>
              <a:uLnTx/>
              <a:uFillTx/>
              <a:latin charset="0" panose="020B0306030504020204" pitchFamily="34" typeface="Open Sans Light"/>
              <a:ea charset="0" panose="020B0306030504020204" pitchFamily="34" typeface="Open Sans Light"/>
              <a:cs charset="0" panose="020B0306030504020204" pitchFamily="34" typeface="Open Sans Light"/>
            </a:endParaRPr>
          </a:p>
        </p:txBody>
      </p:sp>
    </p:spTree>
    <p:extLst>
      <p:ext uri="{BB962C8B-B14F-4D97-AF65-F5344CB8AC3E}">
        <p14:creationId xmlns:p14="http://schemas.microsoft.com/office/powerpoint/2010/main" val="21578602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descr="7 Options to Consider if You Didn't Receive Enough Financial Aid" id="1026" name="Picture 2">
            <a:extLst>
              <a:ext uri="{FF2B5EF4-FFF2-40B4-BE49-F238E27FC236}">
                <a16:creationId xmlns:a16="http://schemas.microsoft.com/office/drawing/2014/main" id="{361922F6-0ECE-E68D-2E56-3E50DA2EFA37}"/>
              </a:ext>
            </a:extLst>
          </p:cNvPr>
          <p:cNvPicPr>
            <a:picLocks noChangeArrowheads="1" noChangeAspect="1"/>
          </p:cNvPicPr>
          <p:nvPr/>
        </p:nvPicPr>
        <p:blipFill rotWithShape="1">
          <a:blip r:embed="rId2">
            <a:extLst>
              <a:ext uri="{28A0092B-C50C-407E-A947-70E740481C1C}">
                <a14:useLocalDpi xmlns:a14="http://schemas.microsoft.com/office/drawing/2010/main" val="0"/>
              </a:ext>
            </a:extLst>
          </a:blip>
          <a:srcRect l="31733"/>
          <a:stretch/>
        </p:blipFill>
        <p:spPr>
          <a:xfrm>
            <a:off x="-1" y="1477104"/>
            <a:ext cx="4816549" cy="469191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B136109-AFDB-385C-7916-C18E1AA7EE16}"/>
              </a:ext>
            </a:extLst>
          </p:cNvPr>
          <p:cNvSpPr txBox="1"/>
          <p:nvPr/>
        </p:nvSpPr>
        <p:spPr>
          <a:xfrm>
            <a:off x="4969564" y="1755238"/>
            <a:ext cx="6894775" cy="1731243"/>
          </a:xfrm>
          <a:prstGeom prst="rect">
            <a:avLst/>
          </a:prstGeom>
          <a:noFill/>
        </p:spPr>
        <p:txBody>
          <a:bodyPr numCol="1" rtlCol="0" wrap="square">
            <a:spAutoFit/>
          </a:bodyPr>
          <a:lstStyle/>
          <a:p>
            <a:pPr algn="l" defTabSz="914400" eaLnBrk="1" hangingPunct="1" indent="-457200" latinLnBrk="0" lvl="0" marL="457200" marR="0" rtl="0">
              <a:lnSpc>
                <a:spcPct val="90000"/>
              </a:lnSpc>
              <a:spcBef>
                <a:spcPts val="600"/>
              </a:spcBef>
              <a:spcAft>
                <a:spcPts val="0"/>
              </a:spcAft>
              <a:buClrTx/>
              <a:buSzTx/>
              <a:buFont charset="0" panose="020B0604020202020204" pitchFamily="34" typeface="Arial"/>
              <a:buChar char="•"/>
              <a:tabLst/>
              <a:defRPr/>
            </a:pPr>
            <a:r>
              <a:rPr b="0" baseline="0" cap="none" dirty="0" i="0" kern="1200" kumimoji="0" lang="en-US" noProof="0" normalizeH="0" spc="0" strike="noStrike" sz="2800" u="none">
                <a:ln>
                  <a:noFill/>
                </a:ln>
                <a:solidFill>
                  <a:srgbClr val="254992"/>
                </a:solidFill>
                <a:effectLst/>
                <a:uLnTx/>
                <a:uFillTx/>
                <a:latin charset="0" panose="020B0402020203020203" pitchFamily="34" typeface="Circe Light"/>
                <a:ea typeface="+mn-ea"/>
                <a:cs typeface="+mn-cs"/>
              </a:rPr>
              <a:t>Provides the same benefits as the Opportunity Award, plus</a:t>
            </a:r>
          </a:p>
          <a:p>
            <a:pPr algn="l" defTabSz="914400" eaLnBrk="1" hangingPunct="1" indent="-457200" latinLnBrk="0" lvl="0" marL="457200" marR="0" rtl="0">
              <a:lnSpc>
                <a:spcPct val="90000"/>
              </a:lnSpc>
              <a:spcBef>
                <a:spcPts val="600"/>
              </a:spcBef>
              <a:spcAft>
                <a:spcPts val="0"/>
              </a:spcAft>
              <a:buClrTx/>
              <a:buSzTx/>
              <a:buFont charset="0" panose="020B0604020202020204" pitchFamily="34" typeface="Arial"/>
              <a:buChar char="•"/>
              <a:tabLst/>
              <a:defRPr/>
            </a:pPr>
            <a:r>
              <a:rPr b="0" baseline="0" cap="none" dirty="0" i="0" kern="1200" kumimoji="0" lang="en-US" noProof="0" normalizeH="0" spc="0" strike="noStrike" sz="2800" u="none">
                <a:ln>
                  <a:noFill/>
                </a:ln>
                <a:solidFill>
                  <a:srgbClr val="254992"/>
                </a:solidFill>
                <a:effectLst/>
                <a:uLnTx/>
                <a:uFillTx/>
                <a:latin charset="0" panose="020B0402020203020203" pitchFamily="34" typeface="Circe Light"/>
                <a:ea typeface="+mn-ea"/>
                <a:cs typeface="+mn-cs"/>
              </a:rPr>
              <a:t>$800 annual stipend (contingent upon appropriations)</a:t>
            </a:r>
          </a:p>
        </p:txBody>
      </p:sp>
      <p:pic>
        <p:nvPicPr>
          <p:cNvPr id="13" name="Picture 2">
            <a:extLst>
              <a:ext uri="{FF2B5EF4-FFF2-40B4-BE49-F238E27FC236}">
                <a16:creationId xmlns:a16="http://schemas.microsoft.com/office/drawing/2014/main" id="{02665535-50BF-FAD0-7E2F-01B862371C25}"/>
              </a:ext>
            </a:extLst>
          </p:cNvPr>
          <p:cNvPicPr>
            <a:picLocks noChangeArrowheads="1" noChangeAspect="1"/>
          </p:cNvPicPr>
          <p:nvPr/>
        </p:nvPicPr>
        <p:blipFill>
          <a:blip cstate="email" r:embed="rId3">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idx="12" sz="quarter" type="sldNum"/>
          </p:nvPr>
        </p:nvSpPr>
        <p:spPr>
          <a:xfrm>
            <a:off x="9273435" y="6447155"/>
            <a:ext cx="2743200" cy="365125"/>
          </a:xfrm>
        </p:spPr>
        <p:txBody>
          <a:bodyPr numCol="1"/>
          <a:lstStyle/>
          <a:p>
            <a:fld id="{D88C9D7A-CE64-B040-B9A2-1C7FA4025703}" type="slidenum">
              <a:rPr lang="en-US" smtClean="0">
                <a:solidFill>
                  <a:srgbClr val="254992"/>
                </a:solidFill>
                <a:latin charset="77" panose="020B0502020203020203" pitchFamily="34" typeface="Circe"/>
              </a:rPr>
              <a:t>51</a:t>
            </a:fld>
            <a:endParaRPr dirty="0" lang="en-US">
              <a:solidFill>
                <a:srgbClr val="254992"/>
              </a:solidFill>
              <a:latin charset="77" panose="020B0502020203020203" pitchFamily="34" typeface="Circe"/>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p>
        </p:txBody>
      </p:sp>
      <p:sp>
        <p:nvSpPr>
          <p:cNvPr id="17" name="Rectangle 16">
            <a:extLst>
              <a:ext uri="{FF2B5EF4-FFF2-40B4-BE49-F238E27FC236}">
                <a16:creationId xmlns:a16="http://schemas.microsoft.com/office/drawing/2014/main" id="{19D7BC5A-6411-14D3-5608-B8F2054D3A86}"/>
              </a:ext>
            </a:extLst>
          </p:cNvPr>
          <p:cNvSpPr/>
          <p:nvPr/>
        </p:nvSpPr>
        <p:spPr>
          <a:xfrm>
            <a:off x="-2" y="1477096"/>
            <a:ext cx="4816547" cy="4691921"/>
          </a:xfrm>
          <a:prstGeom prst="rect">
            <a:avLst/>
          </a:prstGeom>
          <a:solidFill>
            <a:srgbClr val="2F559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dirty="0" lang="en-US"/>
          </a:p>
        </p:txBody>
      </p:sp>
      <p:sp>
        <p:nvSpPr>
          <p:cNvPr id="9" name="TextBox 8">
            <a:extLst>
              <a:ext uri="{FF2B5EF4-FFF2-40B4-BE49-F238E27FC236}">
                <a16:creationId xmlns:a16="http://schemas.microsoft.com/office/drawing/2014/main" id="{9212C7E9-1E5F-8F46-F439-4140CCCF5554}"/>
              </a:ext>
            </a:extLst>
          </p:cNvPr>
          <p:cNvSpPr txBox="1"/>
          <p:nvPr/>
        </p:nvSpPr>
        <p:spPr>
          <a:xfrm>
            <a:off x="467194" y="415387"/>
            <a:ext cx="11257612" cy="646331"/>
          </a:xfrm>
          <a:prstGeom prst="rect">
            <a:avLst/>
          </a:prstGeom>
          <a:noFill/>
        </p:spPr>
        <p:txBody>
          <a:bodyPr numCol="1" rtlCol="0" wrap="square">
            <a:spAutoFit/>
          </a:bodyPr>
          <a:lstStyle/>
          <a:p>
            <a:pPr algn="ctr" lvl="0">
              <a:defRPr/>
            </a:pPr>
            <a:r>
              <a:rPr dirty="0" lang="en-US" sz="3600">
                <a:solidFill>
                  <a:srgbClr val="2F5591"/>
                </a:solidFill>
                <a:latin charset="77" panose="020B0402020203020203" pitchFamily="34" typeface="Circe Light"/>
                <a:ea charset="0" panose="020B0306030504020204" pitchFamily="34" typeface="Open Sans Light"/>
                <a:cs charset="0" panose="020B0306030504020204" pitchFamily="34" typeface="Open Sans Light"/>
              </a:rPr>
              <a:t>HONORS AWARD </a:t>
            </a:r>
            <a:r>
              <a:rPr b="1" dirty="0" lang="en-US" sz="3600">
                <a:solidFill>
                  <a:srgbClr val="2F5591"/>
                </a:solidFill>
                <a:latin charset="0" panose="020B0602020203020203" pitchFamily="34" typeface="Circe Bold"/>
                <a:ea charset="0" panose="020B0306030504020204" pitchFamily="34" typeface="Open Sans Extrabold"/>
                <a:cs charset="0" panose="020B0306030504020204" pitchFamily="34" typeface="Open Sans Extrabold"/>
              </a:rPr>
              <a:t>BENEFITS</a:t>
            </a:r>
            <a:endParaRPr dirty="0" lang="en-US" sz="3600">
              <a:solidFill>
                <a:schemeClr val="bg1"/>
              </a:solidFill>
              <a:latin charset="0" panose="020B0306030504020204" pitchFamily="34" typeface="Open Sans Light"/>
              <a:ea charset="0" panose="020B0306030504020204" pitchFamily="34" typeface="Open Sans Light"/>
              <a:cs charset="0" panose="020B0306030504020204" pitchFamily="34" typeface="Open Sans Light"/>
            </a:endParaRPr>
          </a:p>
        </p:txBody>
      </p:sp>
    </p:spTree>
    <p:extLst>
      <p:ext uri="{BB962C8B-B14F-4D97-AF65-F5344CB8AC3E}">
        <p14:creationId xmlns:p14="http://schemas.microsoft.com/office/powerpoint/2010/main" val="19583057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02665535-50BF-FAD0-7E2F-01B862371C25}"/>
              </a:ext>
            </a:extLst>
          </p:cNvPr>
          <p:cNvPicPr>
            <a:picLocks noChangeArrowheads="1" noChangeAspect="1"/>
          </p:cNvPicPr>
          <p:nvPr/>
        </p:nvPicPr>
        <p:blipFill>
          <a:blip cstate="email" r:embed="rId2">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idx="12" sz="quarter" type="sldNum"/>
          </p:nvPr>
        </p:nvSpPr>
        <p:spPr>
          <a:xfrm>
            <a:off x="9273435" y="6447155"/>
            <a:ext cx="2743200" cy="365125"/>
          </a:xfrm>
        </p:spPr>
        <p:txBody>
          <a:bodyPr numCol="1"/>
          <a:lstStyle/>
          <a:p>
            <a:pPr algn="r" defTabSz="914400" eaLnBrk="1" hangingPunct="1" indent="0" latinLnBrk="0" lvl="0" marL="0" marR="0" rtl="0">
              <a:lnSpc>
                <a:spcPct val="100000"/>
              </a:lnSpc>
              <a:spcBef>
                <a:spcPts val="0"/>
              </a:spcBef>
              <a:spcAft>
                <a:spcPts val="0"/>
              </a:spcAft>
              <a:buClrTx/>
              <a:buSzTx/>
              <a:buFontTx/>
              <a:buNone/>
              <a:tabLst/>
              <a:defRPr/>
            </a:pPr>
            <a:fld id="{D88C9D7A-CE64-B040-B9A2-1C7FA4025703}" type="slidenum">
              <a:rPr b="0" baseline="0" cap="none" i="0" kern="1200" kumimoji="0" lang="en-US" noProof="0" normalizeH="0" smtClean="0" spc="0" strike="noStrike" sz="1200" u="none">
                <a:ln>
                  <a:noFill/>
                </a:ln>
                <a:solidFill>
                  <a:srgbClr val="254992"/>
                </a:solidFill>
                <a:effectLst/>
                <a:uLnTx/>
                <a:uFillTx/>
                <a:latin charset="77" panose="020B0502020203020203" pitchFamily="34" typeface="Circe"/>
                <a:ea typeface="+mn-ea"/>
                <a:cs typeface="+mn-cs"/>
              </a:rPr>
              <a:pPr algn="r" defTabSz="914400" eaLnBrk="1" hangingPunct="1" indent="0" latinLnBrk="0" lvl="0" marL="0" marR="0" rtl="0">
                <a:lnSpc>
                  <a:spcPct val="100000"/>
                </a:lnSpc>
                <a:spcBef>
                  <a:spcPts val="0"/>
                </a:spcBef>
                <a:spcAft>
                  <a:spcPts val="0"/>
                </a:spcAft>
                <a:buClrTx/>
                <a:buSzTx/>
                <a:buFontTx/>
                <a:buNone/>
                <a:tabLst/>
                <a:defRPr/>
              </a:pPr>
              <a:t>52</a:t>
            </a:fld>
            <a:endParaRPr b="0" baseline="0" cap="none" dirty="0" i="0" kern="1200" kumimoji="0" lang="en-US" noProof="0" normalizeH="0" spc="0" strike="noStrike" sz="1200" u="none">
              <a:ln>
                <a:noFill/>
              </a:ln>
              <a:solidFill>
                <a:srgbClr val="254992"/>
              </a:solidFill>
              <a:effectLst/>
              <a:uLnTx/>
              <a:uFillTx/>
              <a:latin charset="77" panose="020B0502020203020203" pitchFamily="34" typeface="Circe"/>
              <a:ea typeface="+mn-ea"/>
              <a:cs typeface="+mn-cs"/>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sp>
        <p:nvSpPr>
          <p:cNvPr id="8" name="TextBox 7">
            <a:extLst>
              <a:ext uri="{FF2B5EF4-FFF2-40B4-BE49-F238E27FC236}">
                <a16:creationId xmlns:a16="http://schemas.microsoft.com/office/drawing/2014/main" id="{F9941390-9DCB-EE4E-6B8C-A09F1BB99640}"/>
              </a:ext>
            </a:extLst>
          </p:cNvPr>
          <p:cNvSpPr txBox="1"/>
          <p:nvPr/>
        </p:nvSpPr>
        <p:spPr>
          <a:xfrm>
            <a:off x="266700" y="1786237"/>
            <a:ext cx="11658600" cy="2982355"/>
          </a:xfrm>
          <a:prstGeom prst="rect">
            <a:avLst/>
          </a:prstGeom>
          <a:noFill/>
        </p:spPr>
        <p:txBody>
          <a:bodyPr numCol="1" rtlCol="0" wrap="square">
            <a:spAutoFit/>
          </a:bodyPr>
          <a:lstStyle/>
          <a:p>
            <a:pPr algn="l" defTabSz="914400" eaLnBrk="1" hangingPunct="1" indent="-342900" latinLnBrk="0" lvl="1" marL="3474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3200" u="none">
                <a:ln>
                  <a:noFill/>
                </a:ln>
                <a:solidFill>
                  <a:srgbClr val="254992"/>
                </a:solidFill>
                <a:effectLst/>
                <a:uLnTx/>
                <a:uFillTx/>
                <a:latin charset="0" panose="020B0402020203020203" pitchFamily="34" typeface="Circe Light"/>
                <a:ea typeface="+mn-ea"/>
                <a:cs typeface="+mn-cs"/>
              </a:rPr>
              <a:t>3.50 minimum TOPS Core Curriculum GPA</a:t>
            </a:r>
          </a:p>
          <a:p>
            <a:pPr algn="l" defTabSz="914400" eaLnBrk="1" hangingPunct="1" indent="-342900" latinLnBrk="0" lvl="3" marL="8046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800" u="none">
                <a:ln>
                  <a:noFill/>
                </a:ln>
                <a:solidFill>
                  <a:srgbClr val="254992"/>
                </a:solidFill>
                <a:effectLst/>
                <a:uLnTx/>
                <a:uFillTx/>
                <a:latin charset="0" panose="020B0402020203020203" pitchFamily="34" typeface="Circe Light"/>
                <a:ea typeface="+mn-ea"/>
                <a:cs typeface="+mn-cs"/>
              </a:rPr>
              <a:t>ACT score of </a:t>
            </a:r>
            <a:r>
              <a:rPr dirty="0" lang="en-US" sz="2800">
                <a:solidFill>
                  <a:srgbClr val="254992"/>
                </a:solidFill>
                <a:latin charset="0" panose="020B0602020203020203" pitchFamily="34" typeface="Circe Bold"/>
              </a:rPr>
              <a:t>31</a:t>
            </a:r>
            <a:endParaRPr b="0" baseline="0" cap="none" dirty="0" i="0" kern="1200" kumimoji="0" lang="en-US" noProof="0" normalizeH="0" spc="0" strike="noStrike" sz="2800" u="none">
              <a:ln>
                <a:noFill/>
              </a:ln>
              <a:solidFill>
                <a:srgbClr val="254992"/>
              </a:solidFill>
              <a:effectLst/>
              <a:uLnTx/>
              <a:uFillTx/>
              <a:latin charset="0" panose="020B0602020203020203" pitchFamily="34" typeface="Circe Bold"/>
              <a:ea typeface="+mn-ea"/>
              <a:cs typeface="+mn-cs"/>
            </a:endParaRPr>
          </a:p>
          <a:p>
            <a:pPr algn="l" defTabSz="914400" eaLnBrk="1" hangingPunct="1" indent="-342900" latinLnBrk="0" lvl="3" marL="8046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800" u="none">
                <a:ln>
                  <a:noFill/>
                </a:ln>
                <a:solidFill>
                  <a:srgbClr val="254992"/>
                </a:solidFill>
                <a:effectLst/>
                <a:uLnTx/>
                <a:uFillTx/>
                <a:latin charset="0" panose="020B0402020203020203" pitchFamily="34" typeface="Circe Light"/>
                <a:ea typeface="+mn-ea"/>
                <a:cs typeface="+mn-cs"/>
              </a:rPr>
              <a:t>SAT score of </a:t>
            </a:r>
            <a:r>
              <a:rPr b="0" baseline="0" cap="none" dirty="0" i="0" kern="1200" kumimoji="0" lang="en-US" noProof="0" normalizeH="0" spc="0" strike="noStrike" sz="2800" u="none">
                <a:ln>
                  <a:noFill/>
                </a:ln>
                <a:solidFill>
                  <a:srgbClr val="254992"/>
                </a:solidFill>
                <a:effectLst/>
                <a:uLnTx/>
                <a:uFillTx/>
                <a:latin charset="0" panose="020B0602020203020203" pitchFamily="34" typeface="Circe Bold"/>
                <a:ea typeface="+mn-ea"/>
                <a:cs typeface="+mn-cs"/>
              </a:rPr>
              <a:t>1390</a:t>
            </a:r>
          </a:p>
          <a:p>
            <a:pPr indent="-342900" lvl="3" marL="804672">
              <a:lnSpc>
                <a:spcPct val="90000"/>
              </a:lnSpc>
              <a:spcAft>
                <a:spcPts val="600"/>
              </a:spcAft>
              <a:buFont charset="0" panose="020B0604020202020204" pitchFamily="34" typeface="Arial"/>
              <a:buChar char="•"/>
              <a:defRPr/>
            </a:pPr>
            <a:r>
              <a:rPr b="0" baseline="0" cap="none" dirty="0" i="0" kern="1200" kumimoji="0" lang="en-US" noProof="0" normalizeH="0" spc="0" strike="noStrike" sz="2800" u="none">
                <a:ln>
                  <a:noFill/>
                </a:ln>
                <a:solidFill>
                  <a:srgbClr val="254992"/>
                </a:solidFill>
                <a:effectLst/>
                <a:uLnTx/>
                <a:uFillTx/>
                <a:latin charset="0" panose="020B0402020203020203" pitchFamily="34" typeface="Circe Light"/>
                <a:ea typeface="+mn-ea"/>
                <a:cs typeface="+mn-cs"/>
              </a:rPr>
              <a:t>CLT score of </a:t>
            </a:r>
            <a:r>
              <a:rPr b="0" baseline="0" cap="none" dirty="0" i="0" kern="1200" kumimoji="0" lang="en-US" noProof="0" normalizeH="0" spc="0" strike="noStrike" sz="2800" u="none">
                <a:ln>
                  <a:noFill/>
                </a:ln>
                <a:solidFill>
                  <a:srgbClr val="254992"/>
                </a:solidFill>
                <a:effectLst/>
                <a:uLnTx/>
                <a:uFillTx/>
                <a:latin charset="0" panose="020B0602020203020203" pitchFamily="34" typeface="Circe Bold"/>
                <a:ea typeface="+mn-ea"/>
                <a:cs typeface="+mn-cs"/>
              </a:rPr>
              <a:t>101</a:t>
            </a:r>
          </a:p>
          <a:p>
            <a:pPr algn="l" defTabSz="914400" eaLnBrk="1" hangingPunct="1" indent="-342900" latinLnBrk="0" lvl="1" marL="3474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3200" u="none">
                <a:ln>
                  <a:noFill/>
                </a:ln>
                <a:solidFill>
                  <a:srgbClr val="254992"/>
                </a:solidFill>
                <a:effectLst/>
                <a:uLnTx/>
                <a:uFillTx/>
                <a:latin charset="0" panose="020B0402020203020203" pitchFamily="34" typeface="Circe Light"/>
                <a:ea typeface="+mn-ea"/>
                <a:cs typeface="+mn-cs"/>
              </a:rPr>
              <a:t>Completion of the TOPS Core Curriculum</a:t>
            </a:r>
          </a:p>
          <a:p>
            <a:pPr algn="l" defTabSz="914400" eaLnBrk="1" hangingPunct="1" indent="-342900" latinLnBrk="0" lvl="1" marL="3474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3200" u="none">
                <a:ln>
                  <a:noFill/>
                </a:ln>
                <a:solidFill>
                  <a:srgbClr val="254992"/>
                </a:solidFill>
                <a:effectLst/>
                <a:uLnTx/>
                <a:uFillTx/>
                <a:latin charset="0" panose="020B0402020203020203" pitchFamily="34" typeface="Circe Light"/>
                <a:ea typeface="+mn-ea"/>
                <a:cs typeface="+mn-cs"/>
              </a:rPr>
              <a:t>TOPS general eligibility requirements</a:t>
            </a:r>
          </a:p>
        </p:txBody>
      </p:sp>
      <p:sp>
        <p:nvSpPr>
          <p:cNvPr id="7" name="TextBox 6">
            <a:extLst>
              <a:ext uri="{FF2B5EF4-FFF2-40B4-BE49-F238E27FC236}">
                <a16:creationId xmlns:a16="http://schemas.microsoft.com/office/drawing/2014/main" id="{289449FC-CDF5-0C61-8CFF-0D5E4AA118B1}"/>
              </a:ext>
            </a:extLst>
          </p:cNvPr>
          <p:cNvSpPr txBox="1"/>
          <p:nvPr/>
        </p:nvSpPr>
        <p:spPr>
          <a:xfrm>
            <a:off x="0" y="415387"/>
            <a:ext cx="12192000" cy="646331"/>
          </a:xfrm>
          <a:prstGeom prst="rect">
            <a:avLst/>
          </a:prstGeom>
          <a:noFill/>
        </p:spPr>
        <p:txBody>
          <a:bodyPr numCol="1" rtlCol="0" wrap="square">
            <a:spAutoFit/>
          </a:bodyPr>
          <a:lstStyle/>
          <a:p>
            <a:pPr algn="ctr"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3600" u="none">
                <a:ln>
                  <a:noFill/>
                </a:ln>
                <a:solidFill>
                  <a:srgbClr val="2F5591"/>
                </a:solidFill>
                <a:effectLst/>
                <a:uLnTx/>
                <a:uFillTx/>
                <a:latin charset="77" panose="020B0402020203020203" pitchFamily="34" typeface="Circe Light"/>
                <a:ea charset="0" panose="020B0306030504020204" pitchFamily="34" typeface="Open Sans Light"/>
                <a:cs charset="0" panose="020B0306030504020204" pitchFamily="34" typeface="Open Sans Light"/>
              </a:rPr>
              <a:t>EXCELLENCE AWARD </a:t>
            </a:r>
            <a:r>
              <a:rPr b="0" baseline="0" cap="none" dirty="0" i="0" kern="1200" kumimoji="0" lang="en-US" noProof="0" normalizeH="0" spc="0" strike="noStrike" sz="3600" u="none">
                <a:ln>
                  <a:noFill/>
                </a:ln>
                <a:solidFill>
                  <a:srgbClr val="2F5591"/>
                </a:solidFill>
                <a:effectLst/>
                <a:uLnTx/>
                <a:uFillTx/>
                <a:latin charset="0" panose="020B0602020203020203" pitchFamily="34" typeface="Circe Bold"/>
                <a:ea charset="0" panose="020B0306030504020204" pitchFamily="34" typeface="Open Sans Extrabold"/>
                <a:cs charset="0" panose="020B0306030504020204" pitchFamily="34" typeface="Open Sans Extrabold"/>
              </a:rPr>
              <a:t>ELIGIBILITY REQUIREMENTS</a:t>
            </a:r>
            <a:endParaRPr b="0" baseline="0" cap="none" dirty="0" i="0" kern="1200" kumimoji="0" lang="en-US" noProof="0" normalizeH="0" spc="0" strike="noStrike" sz="3600" u="none">
              <a:ln>
                <a:noFill/>
              </a:ln>
              <a:solidFill>
                <a:prstClr val="white"/>
              </a:solidFill>
              <a:effectLst/>
              <a:uLnTx/>
              <a:uFillTx/>
              <a:latin charset="0" panose="020B0306030504020204" pitchFamily="34" typeface="Open Sans Light"/>
              <a:ea charset="0" panose="020B0306030504020204" pitchFamily="34" typeface="Open Sans Light"/>
              <a:cs charset="0" panose="020B0306030504020204" pitchFamily="34" typeface="Open Sans Light"/>
            </a:endParaRPr>
          </a:p>
        </p:txBody>
      </p:sp>
    </p:spTree>
    <p:extLst>
      <p:ext uri="{BB962C8B-B14F-4D97-AF65-F5344CB8AC3E}">
        <p14:creationId xmlns:p14="http://schemas.microsoft.com/office/powerpoint/2010/main" val="28816560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descr="7 Options to Consider if You Didn't Receive Enough Financial Aid" id="1026" name="Picture 2">
            <a:extLst>
              <a:ext uri="{FF2B5EF4-FFF2-40B4-BE49-F238E27FC236}">
                <a16:creationId xmlns:a16="http://schemas.microsoft.com/office/drawing/2014/main" id="{361922F6-0ECE-E68D-2E56-3E50DA2EFA37}"/>
              </a:ext>
            </a:extLst>
          </p:cNvPr>
          <p:cNvPicPr>
            <a:picLocks noChangeArrowheads="1" noChangeAspect="1"/>
          </p:cNvPicPr>
          <p:nvPr/>
        </p:nvPicPr>
        <p:blipFill rotWithShape="1">
          <a:blip r:embed="rId2">
            <a:extLst>
              <a:ext uri="{28A0092B-C50C-407E-A947-70E740481C1C}">
                <a14:useLocalDpi xmlns:a14="http://schemas.microsoft.com/office/drawing/2010/main" val="0"/>
              </a:ext>
            </a:extLst>
          </a:blip>
          <a:srcRect l="31733"/>
          <a:stretch/>
        </p:blipFill>
        <p:spPr>
          <a:xfrm>
            <a:off x="-1" y="1477104"/>
            <a:ext cx="4816549" cy="469191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B136109-AFDB-385C-7916-C18E1AA7EE16}"/>
              </a:ext>
            </a:extLst>
          </p:cNvPr>
          <p:cNvSpPr txBox="1"/>
          <p:nvPr/>
        </p:nvSpPr>
        <p:spPr>
          <a:xfrm>
            <a:off x="4969564" y="1755238"/>
            <a:ext cx="6894775" cy="2119042"/>
          </a:xfrm>
          <a:prstGeom prst="rect">
            <a:avLst/>
          </a:prstGeom>
          <a:noFill/>
        </p:spPr>
        <p:txBody>
          <a:bodyPr numCol="1" rtlCol="0" wrap="square">
            <a:spAutoFit/>
          </a:bodyPr>
          <a:lstStyle/>
          <a:p>
            <a:pPr algn="l" defTabSz="914400" eaLnBrk="1" hangingPunct="1" indent="-457200" latinLnBrk="0" lvl="0" marL="457200" marR="0" rtl="0">
              <a:lnSpc>
                <a:spcPct val="90000"/>
              </a:lnSpc>
              <a:spcBef>
                <a:spcPts val="600"/>
              </a:spcBef>
              <a:spcAft>
                <a:spcPts val="0"/>
              </a:spcAft>
              <a:buClrTx/>
              <a:buSzTx/>
              <a:buFont charset="0" panose="020B0604020202020204" pitchFamily="34" typeface="Arial"/>
              <a:buChar char="•"/>
              <a:tabLst/>
              <a:defRPr/>
            </a:pPr>
            <a:r>
              <a:rPr dirty="0" lang="en-US" sz="2800">
                <a:solidFill>
                  <a:srgbClr val="254992"/>
                </a:solidFill>
                <a:latin charset="0" panose="020B0402020203020203" pitchFamily="34" typeface="Circe Light"/>
              </a:rPr>
              <a:t>Public Institutions - Provides </a:t>
            </a:r>
            <a:r>
              <a:rPr b="0" baseline="0" cap="none" dirty="0" i="0" kern="1200" kumimoji="0" lang="en-US" noProof="0" normalizeH="0" spc="0" strike="noStrike" sz="2800" u="none">
                <a:ln>
                  <a:noFill/>
                </a:ln>
                <a:solidFill>
                  <a:srgbClr val="254992"/>
                </a:solidFill>
                <a:effectLst/>
                <a:uLnTx/>
                <a:uFillTx/>
                <a:latin charset="0" panose="020B0402020203020203" pitchFamily="34" typeface="Circe Light"/>
                <a:ea typeface="+mn-ea"/>
                <a:cs typeface="+mn-cs"/>
              </a:rPr>
              <a:t>an annual amount equal to tuition and fees or $12,000, whichever is less </a:t>
            </a:r>
          </a:p>
          <a:p>
            <a:pPr algn="l" defTabSz="914400" eaLnBrk="1" hangingPunct="1" indent="-457200" latinLnBrk="0" lvl="0" marL="457200" marR="0" rtl="0">
              <a:lnSpc>
                <a:spcPct val="90000"/>
              </a:lnSpc>
              <a:spcBef>
                <a:spcPts val="600"/>
              </a:spcBef>
              <a:spcAft>
                <a:spcPts val="0"/>
              </a:spcAft>
              <a:buClrTx/>
              <a:buSzTx/>
              <a:buFont charset="0" panose="020B0604020202020204" pitchFamily="34" typeface="Arial"/>
              <a:buChar char="•"/>
              <a:tabLst/>
              <a:defRPr/>
            </a:pPr>
            <a:r>
              <a:rPr dirty="0" lang="en-US" sz="2800">
                <a:solidFill>
                  <a:srgbClr val="254992"/>
                </a:solidFill>
                <a:latin charset="0" panose="020B0402020203020203" pitchFamily="34" typeface="Circe Light"/>
              </a:rPr>
              <a:t>LAICU Institutions – Equal to tuition and fees or $8,500, whichever is less</a:t>
            </a:r>
            <a:endParaRPr b="0" baseline="0" cap="none" dirty="0" i="0" kern="1200" kumimoji="0" lang="en-US" noProof="0" normalizeH="0" spc="0" strike="noStrike" sz="2800" u="none">
              <a:ln>
                <a:noFill/>
              </a:ln>
              <a:solidFill>
                <a:srgbClr val="254992"/>
              </a:solidFill>
              <a:effectLst/>
              <a:uLnTx/>
              <a:uFillTx/>
              <a:latin charset="0" panose="020B0402020203020203" pitchFamily="34" typeface="Circe Light"/>
              <a:ea typeface="+mn-ea"/>
              <a:cs typeface="+mn-cs"/>
            </a:endParaRPr>
          </a:p>
        </p:txBody>
      </p:sp>
      <p:pic>
        <p:nvPicPr>
          <p:cNvPr id="13" name="Picture 2">
            <a:extLst>
              <a:ext uri="{FF2B5EF4-FFF2-40B4-BE49-F238E27FC236}">
                <a16:creationId xmlns:a16="http://schemas.microsoft.com/office/drawing/2014/main" id="{02665535-50BF-FAD0-7E2F-01B862371C25}"/>
              </a:ext>
            </a:extLst>
          </p:cNvPr>
          <p:cNvPicPr>
            <a:picLocks noChangeArrowheads="1" noChangeAspect="1"/>
          </p:cNvPicPr>
          <p:nvPr/>
        </p:nvPicPr>
        <p:blipFill>
          <a:blip cstate="email" r:embed="rId3">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idx="12" sz="quarter" type="sldNum"/>
          </p:nvPr>
        </p:nvSpPr>
        <p:spPr>
          <a:xfrm>
            <a:off x="9273435" y="6447155"/>
            <a:ext cx="2743200" cy="365125"/>
          </a:xfrm>
        </p:spPr>
        <p:txBody>
          <a:bodyPr numCol="1"/>
          <a:lstStyle/>
          <a:p>
            <a:fld id="{D88C9D7A-CE64-B040-B9A2-1C7FA4025703}" type="slidenum">
              <a:rPr lang="en-US" smtClean="0">
                <a:solidFill>
                  <a:srgbClr val="254992"/>
                </a:solidFill>
                <a:latin charset="77" panose="020B0502020203020203" pitchFamily="34" typeface="Circe"/>
              </a:rPr>
              <a:t>53</a:t>
            </a:fld>
            <a:endParaRPr dirty="0" lang="en-US">
              <a:solidFill>
                <a:srgbClr val="254992"/>
              </a:solidFill>
              <a:latin charset="77" panose="020B0502020203020203" pitchFamily="34" typeface="Circe"/>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p>
        </p:txBody>
      </p:sp>
      <p:sp>
        <p:nvSpPr>
          <p:cNvPr id="17" name="Rectangle 16">
            <a:extLst>
              <a:ext uri="{FF2B5EF4-FFF2-40B4-BE49-F238E27FC236}">
                <a16:creationId xmlns:a16="http://schemas.microsoft.com/office/drawing/2014/main" id="{19D7BC5A-6411-14D3-5608-B8F2054D3A86}"/>
              </a:ext>
            </a:extLst>
          </p:cNvPr>
          <p:cNvSpPr/>
          <p:nvPr/>
        </p:nvSpPr>
        <p:spPr>
          <a:xfrm>
            <a:off x="-2" y="1477096"/>
            <a:ext cx="4816547" cy="4691921"/>
          </a:xfrm>
          <a:prstGeom prst="rect">
            <a:avLst/>
          </a:prstGeom>
          <a:solidFill>
            <a:srgbClr val="2F559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dirty="0" lang="en-US"/>
          </a:p>
        </p:txBody>
      </p:sp>
      <p:sp>
        <p:nvSpPr>
          <p:cNvPr id="9" name="TextBox 8">
            <a:extLst>
              <a:ext uri="{FF2B5EF4-FFF2-40B4-BE49-F238E27FC236}">
                <a16:creationId xmlns:a16="http://schemas.microsoft.com/office/drawing/2014/main" id="{9212C7E9-1E5F-8F46-F439-4140CCCF5554}"/>
              </a:ext>
            </a:extLst>
          </p:cNvPr>
          <p:cNvSpPr txBox="1"/>
          <p:nvPr/>
        </p:nvSpPr>
        <p:spPr>
          <a:xfrm>
            <a:off x="467194" y="415387"/>
            <a:ext cx="11257612" cy="646331"/>
          </a:xfrm>
          <a:prstGeom prst="rect">
            <a:avLst/>
          </a:prstGeom>
          <a:noFill/>
        </p:spPr>
        <p:txBody>
          <a:bodyPr numCol="1" rtlCol="0" wrap="square">
            <a:spAutoFit/>
          </a:bodyPr>
          <a:lstStyle/>
          <a:p>
            <a:pPr algn="ctr" lvl="0">
              <a:defRPr/>
            </a:pPr>
            <a:r>
              <a:rPr dirty="0" lang="en-US" sz="3600">
                <a:solidFill>
                  <a:srgbClr val="2F5591"/>
                </a:solidFill>
                <a:latin charset="77" panose="020B0402020203020203" pitchFamily="34" typeface="Circe Light"/>
                <a:ea charset="0" panose="020B0306030504020204" pitchFamily="34" typeface="Open Sans Light"/>
                <a:cs charset="0" panose="020B0306030504020204" pitchFamily="34" typeface="Open Sans Light"/>
              </a:rPr>
              <a:t>EXCELLENCE AWARD </a:t>
            </a:r>
            <a:r>
              <a:rPr b="1" dirty="0" lang="en-US" sz="3600">
                <a:solidFill>
                  <a:srgbClr val="2F5591"/>
                </a:solidFill>
                <a:latin charset="0" panose="020B0602020203020203" pitchFamily="34" typeface="Circe Bold"/>
                <a:ea charset="0" panose="020B0306030504020204" pitchFamily="34" typeface="Open Sans Extrabold"/>
                <a:cs charset="0" panose="020B0306030504020204" pitchFamily="34" typeface="Open Sans Extrabold"/>
              </a:rPr>
              <a:t>BENEFITS</a:t>
            </a:r>
            <a:endParaRPr dirty="0" lang="en-US" sz="3600">
              <a:solidFill>
                <a:schemeClr val="bg1"/>
              </a:solidFill>
              <a:latin charset="0" panose="020B0306030504020204" pitchFamily="34" typeface="Open Sans Light"/>
              <a:ea charset="0" panose="020B0306030504020204" pitchFamily="34" typeface="Open Sans Light"/>
              <a:cs charset="0" panose="020B0306030504020204" pitchFamily="34" typeface="Open Sans Light"/>
            </a:endParaRPr>
          </a:p>
        </p:txBody>
      </p:sp>
    </p:spTree>
    <p:extLst>
      <p:ext uri="{BB962C8B-B14F-4D97-AF65-F5344CB8AC3E}">
        <p14:creationId xmlns:p14="http://schemas.microsoft.com/office/powerpoint/2010/main" val="12168574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02665535-50BF-FAD0-7E2F-01B862371C25}"/>
              </a:ext>
            </a:extLst>
          </p:cNvPr>
          <p:cNvPicPr>
            <a:picLocks noChangeArrowheads="1" noChangeAspect="1"/>
          </p:cNvPicPr>
          <p:nvPr/>
        </p:nvPicPr>
        <p:blipFill>
          <a:blip cstate="email" r:embed="rId2">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idx="12" sz="quarter" type="sldNum"/>
          </p:nvPr>
        </p:nvSpPr>
        <p:spPr>
          <a:xfrm>
            <a:off x="9273435" y="6447155"/>
            <a:ext cx="2743200" cy="365125"/>
          </a:xfrm>
        </p:spPr>
        <p:txBody>
          <a:bodyPr numCol="1"/>
          <a:lstStyle/>
          <a:p>
            <a:pPr algn="r" defTabSz="914400" eaLnBrk="1" hangingPunct="1" indent="0" latinLnBrk="0" lvl="0" marL="0" marR="0" rtl="0">
              <a:lnSpc>
                <a:spcPct val="100000"/>
              </a:lnSpc>
              <a:spcBef>
                <a:spcPts val="0"/>
              </a:spcBef>
              <a:spcAft>
                <a:spcPts val="0"/>
              </a:spcAft>
              <a:buClrTx/>
              <a:buSzTx/>
              <a:buFontTx/>
              <a:buNone/>
              <a:tabLst/>
              <a:defRPr/>
            </a:pPr>
            <a:fld id="{D88C9D7A-CE64-B040-B9A2-1C7FA4025703}" type="slidenum">
              <a:rPr b="0" baseline="0" cap="none" i="0" kern="1200" kumimoji="0" lang="en-US" noProof="0" normalizeH="0" smtClean="0" spc="0" strike="noStrike" sz="1200" u="none">
                <a:ln>
                  <a:noFill/>
                </a:ln>
                <a:solidFill>
                  <a:srgbClr val="254992"/>
                </a:solidFill>
                <a:effectLst/>
                <a:uLnTx/>
                <a:uFillTx/>
                <a:latin charset="77" panose="020B0502020203020203" pitchFamily="34" typeface="Circe"/>
                <a:ea typeface="+mn-ea"/>
                <a:cs typeface="+mn-cs"/>
              </a:rPr>
              <a:pPr algn="r" defTabSz="914400" eaLnBrk="1" hangingPunct="1" indent="0" latinLnBrk="0" lvl="0" marL="0" marR="0" rtl="0">
                <a:lnSpc>
                  <a:spcPct val="100000"/>
                </a:lnSpc>
                <a:spcBef>
                  <a:spcPts val="0"/>
                </a:spcBef>
                <a:spcAft>
                  <a:spcPts val="0"/>
                </a:spcAft>
                <a:buClrTx/>
                <a:buSzTx/>
                <a:buFontTx/>
                <a:buNone/>
                <a:tabLst/>
                <a:defRPr/>
              </a:pPr>
              <a:t>54</a:t>
            </a:fld>
            <a:endParaRPr b="0" baseline="0" cap="none" dirty="0" i="0" kern="1200" kumimoji="0" lang="en-US" noProof="0" normalizeH="0" spc="0" strike="noStrike" sz="1200" u="none">
              <a:ln>
                <a:noFill/>
              </a:ln>
              <a:solidFill>
                <a:srgbClr val="254992"/>
              </a:solidFill>
              <a:effectLst/>
              <a:uLnTx/>
              <a:uFillTx/>
              <a:latin charset="77" panose="020B0502020203020203" pitchFamily="34" typeface="Circe"/>
              <a:ea typeface="+mn-ea"/>
              <a:cs typeface="+mn-cs"/>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sp>
        <p:nvSpPr>
          <p:cNvPr id="8" name="TextBox 7">
            <a:extLst>
              <a:ext uri="{FF2B5EF4-FFF2-40B4-BE49-F238E27FC236}">
                <a16:creationId xmlns:a16="http://schemas.microsoft.com/office/drawing/2014/main" id="{F9941390-9DCB-EE4E-6B8C-A09F1BB99640}"/>
              </a:ext>
            </a:extLst>
          </p:cNvPr>
          <p:cNvSpPr txBox="1"/>
          <p:nvPr/>
        </p:nvSpPr>
        <p:spPr>
          <a:xfrm>
            <a:off x="266700" y="1786237"/>
            <a:ext cx="11658600" cy="3854901"/>
          </a:xfrm>
          <a:prstGeom prst="rect">
            <a:avLst/>
          </a:prstGeom>
          <a:noFill/>
        </p:spPr>
        <p:txBody>
          <a:bodyPr numCol="1" rtlCol="0" wrap="square">
            <a:spAutoFit/>
          </a:bodyPr>
          <a:lstStyle/>
          <a:p>
            <a:pPr algn="l" defTabSz="914400" eaLnBrk="1" hangingPunct="1" indent="-342900" latinLnBrk="0" lvl="1" marL="3474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3200" u="none">
                <a:ln>
                  <a:noFill/>
                </a:ln>
                <a:solidFill>
                  <a:srgbClr val="254992"/>
                </a:solidFill>
                <a:effectLst/>
                <a:uLnTx/>
                <a:uFillTx/>
                <a:latin charset="0" panose="020B0402020203020203" pitchFamily="34" typeface="Circe Light"/>
                <a:ea typeface="+mn-ea"/>
                <a:cs typeface="+mn-cs"/>
              </a:rPr>
              <a:t>2.50 minimum TOPS or TOPS Tech Core Curriculum GPA</a:t>
            </a:r>
          </a:p>
          <a:p>
            <a:pPr algn="l" defTabSz="914400" eaLnBrk="1" hangingPunct="1" indent="-342900" latinLnBrk="0" lvl="3" marL="8046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800" u="none">
                <a:ln>
                  <a:noFill/>
                </a:ln>
                <a:solidFill>
                  <a:srgbClr val="254992"/>
                </a:solidFill>
                <a:effectLst/>
                <a:uLnTx/>
                <a:uFillTx/>
                <a:latin charset="0" panose="020B0402020203020203" pitchFamily="34" typeface="Circe Light"/>
                <a:ea typeface="+mn-ea"/>
                <a:cs typeface="+mn-cs"/>
              </a:rPr>
              <a:t>Minimum ACT score of </a:t>
            </a:r>
            <a:r>
              <a:rPr b="0" baseline="0" cap="none" dirty="0" i="0" kern="1200" kumimoji="0" lang="en-US" noProof="0" normalizeH="0" spc="0" strike="noStrike" sz="2800" u="none">
                <a:ln>
                  <a:noFill/>
                </a:ln>
                <a:solidFill>
                  <a:srgbClr val="254992"/>
                </a:solidFill>
                <a:effectLst/>
                <a:uLnTx/>
                <a:uFillTx/>
                <a:latin charset="0" panose="020B0602020203020203" pitchFamily="34" typeface="Circe Bold"/>
                <a:ea typeface="+mn-ea"/>
                <a:cs typeface="+mn-cs"/>
              </a:rPr>
              <a:t>17</a:t>
            </a:r>
          </a:p>
          <a:p>
            <a:pPr algn="l" defTabSz="914400" eaLnBrk="1" hangingPunct="1" indent="-342900" latinLnBrk="0" lvl="3" marL="8046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800" u="none">
                <a:ln>
                  <a:noFill/>
                </a:ln>
                <a:solidFill>
                  <a:srgbClr val="254992"/>
                </a:solidFill>
                <a:effectLst/>
                <a:uLnTx/>
                <a:uFillTx/>
                <a:latin charset="0" panose="020B0402020203020203" pitchFamily="34" typeface="Circe Light"/>
                <a:ea typeface="+mn-ea"/>
                <a:cs typeface="+mn-cs"/>
              </a:rPr>
              <a:t>SAT score of </a:t>
            </a:r>
            <a:r>
              <a:rPr b="0" baseline="0" cap="none" dirty="0" i="0" kern="1200" kumimoji="0" lang="en-US" noProof="0" normalizeH="0" spc="0" strike="noStrike" sz="2800" u="none">
                <a:ln>
                  <a:noFill/>
                </a:ln>
                <a:solidFill>
                  <a:srgbClr val="254992"/>
                </a:solidFill>
                <a:effectLst/>
                <a:uLnTx/>
                <a:uFillTx/>
                <a:latin charset="0" panose="020B0602020203020203" pitchFamily="34" typeface="Circe Bold"/>
                <a:ea typeface="+mn-ea"/>
                <a:cs typeface="+mn-cs"/>
              </a:rPr>
              <a:t>920</a:t>
            </a:r>
          </a:p>
          <a:p>
            <a:pPr algn="l" defTabSz="914400" eaLnBrk="1" hangingPunct="1" indent="-342900" latinLnBrk="0" lvl="3" marL="8046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800" u="none">
                <a:ln>
                  <a:noFill/>
                </a:ln>
                <a:solidFill>
                  <a:srgbClr val="254992"/>
                </a:solidFill>
                <a:effectLst/>
                <a:uLnTx/>
                <a:uFillTx/>
                <a:latin charset="0" panose="020B0402020203020203" pitchFamily="34" typeface="Circe Light"/>
                <a:ea typeface="+mn-ea"/>
                <a:cs typeface="+mn-cs"/>
              </a:rPr>
              <a:t>WorkKeys Silver Level Score</a:t>
            </a:r>
          </a:p>
          <a:p>
            <a:pPr indent="-342900" lvl="3" marL="804672">
              <a:lnSpc>
                <a:spcPct val="90000"/>
              </a:lnSpc>
              <a:spcAft>
                <a:spcPts val="600"/>
              </a:spcAft>
              <a:buFont charset="0" panose="020B0604020202020204" pitchFamily="34" typeface="Arial"/>
              <a:buChar char="•"/>
              <a:defRPr/>
            </a:pPr>
            <a:r>
              <a:rPr dirty="0" lang="en-US" sz="2800">
                <a:solidFill>
                  <a:srgbClr val="254992"/>
                </a:solidFill>
                <a:latin charset="0" panose="020B0402020203020203" pitchFamily="34" typeface="Circe Light"/>
              </a:rPr>
              <a:t>CLT</a:t>
            </a:r>
            <a:r>
              <a:rPr b="0" baseline="0" cap="none" dirty="0" i="0" kern="1200" kumimoji="0" lang="en-US" noProof="0" normalizeH="0" spc="0" strike="noStrike" sz="2800" u="none">
                <a:ln>
                  <a:noFill/>
                </a:ln>
                <a:solidFill>
                  <a:srgbClr val="254992"/>
                </a:solidFill>
                <a:effectLst/>
                <a:uLnTx/>
                <a:uFillTx/>
                <a:latin charset="0" panose="020B0402020203020203" pitchFamily="34" typeface="Circe Light"/>
                <a:ea typeface="+mn-ea"/>
                <a:cs typeface="+mn-cs"/>
              </a:rPr>
              <a:t> score of </a:t>
            </a:r>
            <a:r>
              <a:rPr b="0" baseline="0" cap="none" dirty="0" i="0" kern="1200" kumimoji="0" lang="en-US" noProof="0" normalizeH="0" spc="0" strike="noStrike" sz="2800" u="none">
                <a:ln>
                  <a:noFill/>
                </a:ln>
                <a:solidFill>
                  <a:srgbClr val="254992"/>
                </a:solidFill>
                <a:effectLst/>
                <a:uLnTx/>
                <a:uFillTx/>
                <a:latin charset="0" panose="020B0602020203020203" pitchFamily="34" typeface="Circe Bold"/>
                <a:ea typeface="+mn-ea"/>
                <a:cs typeface="+mn-cs"/>
              </a:rPr>
              <a:t>54</a:t>
            </a:r>
            <a:endParaRPr b="0" baseline="0" cap="none" dirty="0" i="0" kern="1200" kumimoji="0" lang="en-US" noProof="0" normalizeH="0" spc="0" strike="noStrike" sz="2800" u="none">
              <a:ln>
                <a:noFill/>
              </a:ln>
              <a:solidFill>
                <a:srgbClr val="254992"/>
              </a:solidFill>
              <a:effectLst/>
              <a:uLnTx/>
              <a:uFillTx/>
              <a:latin charset="0" panose="020B0402020203020203" pitchFamily="34" typeface="Circe Light"/>
              <a:ea typeface="+mn-ea"/>
              <a:cs typeface="+mn-cs"/>
            </a:endParaRPr>
          </a:p>
          <a:p>
            <a:pPr algn="l" defTabSz="914400" eaLnBrk="1" hangingPunct="1" indent="-342900" latinLnBrk="0" lvl="1" marL="3474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3200" u="none">
                <a:ln>
                  <a:noFill/>
                </a:ln>
                <a:solidFill>
                  <a:srgbClr val="254992"/>
                </a:solidFill>
                <a:effectLst/>
                <a:uLnTx/>
                <a:uFillTx/>
                <a:latin charset="0" panose="020B0402020203020203" pitchFamily="34" typeface="Circe Light"/>
                <a:ea typeface="+mn-ea"/>
                <a:cs typeface="+mn-cs"/>
              </a:rPr>
              <a:t>Completion of one of two TOPS Core Curricula</a:t>
            </a:r>
          </a:p>
          <a:p>
            <a:pPr algn="l" defTabSz="914400" eaLnBrk="1" hangingPunct="1" indent="-342900" latinLnBrk="0" lvl="3" marL="8046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800" u="none">
                <a:ln>
                  <a:noFill/>
                </a:ln>
                <a:solidFill>
                  <a:srgbClr val="254992"/>
                </a:solidFill>
                <a:effectLst/>
                <a:uLnTx/>
                <a:uFillTx/>
                <a:latin charset="0" panose="020B0402020203020203" pitchFamily="34" typeface="Circe Light"/>
                <a:ea typeface="+mn-ea"/>
                <a:cs typeface="+mn-cs"/>
              </a:rPr>
              <a:t>Opportunity, Performance, Honors</a:t>
            </a:r>
            <a:r>
              <a:rPr dirty="0" lang="en-US" sz="2800">
                <a:solidFill>
                  <a:srgbClr val="254992"/>
                </a:solidFill>
                <a:latin charset="0" panose="020B0402020203020203" pitchFamily="34" typeface="Circe Light"/>
              </a:rPr>
              <a:t>, and Excellence </a:t>
            </a:r>
            <a:r>
              <a:rPr b="0" baseline="0" cap="none" dirty="0" i="0" kern="1200" kumimoji="0" lang="en-US" noProof="0" normalizeH="0" spc="0" strike="noStrike" sz="2800" u="none">
                <a:ln>
                  <a:noFill/>
                </a:ln>
                <a:solidFill>
                  <a:srgbClr val="254992"/>
                </a:solidFill>
                <a:effectLst/>
                <a:uLnTx/>
                <a:uFillTx/>
                <a:latin charset="0" panose="020B0402020203020203" pitchFamily="34" typeface="Circe Light"/>
                <a:ea typeface="+mn-ea"/>
                <a:cs typeface="+mn-cs"/>
              </a:rPr>
              <a:t>Award curriculum</a:t>
            </a:r>
          </a:p>
          <a:p>
            <a:pPr algn="l" defTabSz="914400" eaLnBrk="1" hangingPunct="1" indent="-342900" latinLnBrk="0" lvl="3" marL="8046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800" u="none">
                <a:ln>
                  <a:noFill/>
                </a:ln>
                <a:solidFill>
                  <a:srgbClr val="254992"/>
                </a:solidFill>
                <a:effectLst/>
                <a:uLnTx/>
                <a:uFillTx/>
                <a:latin charset="0" panose="020B0402020203020203" pitchFamily="34" typeface="Circe Light"/>
                <a:ea typeface="+mn-ea"/>
                <a:cs typeface="+mn-cs"/>
              </a:rPr>
              <a:t>TOPS Tech Jumpstart Core Curriculum</a:t>
            </a:r>
          </a:p>
        </p:txBody>
      </p:sp>
      <p:sp>
        <p:nvSpPr>
          <p:cNvPr id="7" name="TextBox 6">
            <a:extLst>
              <a:ext uri="{FF2B5EF4-FFF2-40B4-BE49-F238E27FC236}">
                <a16:creationId xmlns:a16="http://schemas.microsoft.com/office/drawing/2014/main" id="{289449FC-CDF5-0C61-8CFF-0D5E4AA118B1}"/>
              </a:ext>
            </a:extLst>
          </p:cNvPr>
          <p:cNvSpPr txBox="1"/>
          <p:nvPr/>
        </p:nvSpPr>
        <p:spPr>
          <a:xfrm>
            <a:off x="0" y="415387"/>
            <a:ext cx="12192000" cy="646331"/>
          </a:xfrm>
          <a:prstGeom prst="rect">
            <a:avLst/>
          </a:prstGeom>
          <a:noFill/>
        </p:spPr>
        <p:txBody>
          <a:bodyPr numCol="1" rtlCol="0" wrap="square">
            <a:spAutoFit/>
          </a:bodyPr>
          <a:lstStyle/>
          <a:p>
            <a:pPr algn="ctr"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3600" u="none">
                <a:ln>
                  <a:noFill/>
                </a:ln>
                <a:solidFill>
                  <a:srgbClr val="2F5591"/>
                </a:solidFill>
                <a:effectLst/>
                <a:uLnTx/>
                <a:uFillTx/>
                <a:latin charset="77" panose="020B0402020203020203" pitchFamily="34" typeface="Circe Light"/>
                <a:ea charset="0" panose="020B0306030504020204" pitchFamily="34" typeface="Open Sans Light"/>
                <a:cs charset="0" panose="020B0306030504020204" pitchFamily="34" typeface="Open Sans Light"/>
              </a:rPr>
              <a:t>TOPS TECH AWARD </a:t>
            </a:r>
            <a:r>
              <a:rPr b="0" baseline="0" cap="none" dirty="0" i="0" kern="1200" kumimoji="0" lang="en-US" noProof="0" normalizeH="0" spc="0" strike="noStrike" sz="3600" u="none">
                <a:ln>
                  <a:noFill/>
                </a:ln>
                <a:solidFill>
                  <a:srgbClr val="2F5591"/>
                </a:solidFill>
                <a:effectLst/>
                <a:uLnTx/>
                <a:uFillTx/>
                <a:latin charset="0" panose="020B0602020203020203" pitchFamily="34" typeface="Circe Bold"/>
                <a:ea charset="0" panose="020B0306030504020204" pitchFamily="34" typeface="Open Sans Extrabold"/>
                <a:cs charset="0" panose="020B0306030504020204" pitchFamily="34" typeface="Open Sans Extrabold"/>
              </a:rPr>
              <a:t>ELIGIBILITY REQUIREMENTS</a:t>
            </a:r>
            <a:endParaRPr b="0" baseline="0" cap="none" dirty="0" i="0" kern="1200" kumimoji="0" lang="en-US" noProof="0" normalizeH="0" spc="0" strike="noStrike" sz="3600" u="none">
              <a:ln>
                <a:noFill/>
              </a:ln>
              <a:solidFill>
                <a:prstClr val="white"/>
              </a:solidFill>
              <a:effectLst/>
              <a:uLnTx/>
              <a:uFillTx/>
              <a:latin charset="0" panose="020B0306030504020204" pitchFamily="34" typeface="Open Sans Light"/>
              <a:ea charset="0" panose="020B0306030504020204" pitchFamily="34" typeface="Open Sans Light"/>
              <a:cs charset="0" panose="020B0306030504020204" pitchFamily="34" typeface="Open Sans Light"/>
            </a:endParaRPr>
          </a:p>
        </p:txBody>
      </p:sp>
    </p:spTree>
    <p:extLst>
      <p:ext uri="{BB962C8B-B14F-4D97-AF65-F5344CB8AC3E}">
        <p14:creationId xmlns:p14="http://schemas.microsoft.com/office/powerpoint/2010/main" val="32758059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descr="7 Options to Consider if You Didn't Receive Enough Financial Aid" id="1026" name="Picture 2">
            <a:extLst>
              <a:ext uri="{FF2B5EF4-FFF2-40B4-BE49-F238E27FC236}">
                <a16:creationId xmlns:a16="http://schemas.microsoft.com/office/drawing/2014/main" id="{361922F6-0ECE-E68D-2E56-3E50DA2EFA37}"/>
              </a:ext>
            </a:extLst>
          </p:cNvPr>
          <p:cNvPicPr>
            <a:picLocks noChangeArrowheads="1" noChangeAspect="1"/>
          </p:cNvPicPr>
          <p:nvPr/>
        </p:nvPicPr>
        <p:blipFill rotWithShape="1">
          <a:blip r:embed="rId3">
            <a:extLst>
              <a:ext uri="{28A0092B-C50C-407E-A947-70E740481C1C}">
                <a14:useLocalDpi xmlns:a14="http://schemas.microsoft.com/office/drawing/2010/main" val="0"/>
              </a:ext>
            </a:extLst>
          </a:blip>
          <a:srcRect l="31733"/>
          <a:stretch/>
        </p:blipFill>
        <p:spPr>
          <a:xfrm>
            <a:off x="-1" y="1477104"/>
            <a:ext cx="4816549" cy="469191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B136109-AFDB-385C-7916-C18E1AA7EE16}"/>
              </a:ext>
            </a:extLst>
          </p:cNvPr>
          <p:cNvSpPr txBox="1"/>
          <p:nvPr/>
        </p:nvSpPr>
        <p:spPr>
          <a:xfrm>
            <a:off x="4969564" y="1627642"/>
            <a:ext cx="7047071" cy="4619726"/>
          </a:xfrm>
          <a:prstGeom prst="rect">
            <a:avLst/>
          </a:prstGeom>
          <a:noFill/>
        </p:spPr>
        <p:txBody>
          <a:bodyPr numCol="1" rtlCol="0" wrap="square">
            <a:spAutoFit/>
          </a:bodyPr>
          <a:lstStyle/>
          <a:p>
            <a:pPr algn="l" defTabSz="914400" eaLnBrk="1" hangingPunct="1" indent="-347472" latinLnBrk="0" lvl="0" marL="347472" marR="0" rtl="0">
              <a:lnSpc>
                <a:spcPct val="90000"/>
              </a:lnSpc>
              <a:spcAft>
                <a:spcPts val="600"/>
              </a:spcAft>
              <a:buClrTx/>
              <a:buSzTx/>
              <a:buFont charset="0" panose="020B0604020202020204" pitchFamily="34" typeface="Arial"/>
              <a:buChar char="•"/>
              <a:tabLst/>
              <a:defRPr/>
            </a:pPr>
            <a:r>
              <a:rPr b="0" baseline="0" cap="none" dirty="0" i="0" kern="1200" kumimoji="0" lang="en-US" noProof="0" normalizeH="0" spc="0" strike="noStrike" sz="2400" u="none">
                <a:ln>
                  <a:noFill/>
                </a:ln>
                <a:solidFill>
                  <a:srgbClr val="254992"/>
                </a:solidFill>
                <a:effectLst/>
                <a:uLnTx/>
                <a:uFillTx/>
                <a:latin charset="0" panose="020B0402020203020203" pitchFamily="34" typeface="Circe Light"/>
              </a:rPr>
              <a:t>May be used to pursue:</a:t>
            </a:r>
          </a:p>
          <a:p>
            <a:pPr indent="-347472" lvl="2" marL="804672">
              <a:lnSpc>
                <a:spcPct val="90000"/>
              </a:lnSpc>
              <a:spcAft>
                <a:spcPts val="600"/>
              </a:spcAft>
              <a:buFont charset="0" panose="020B0604020202020204" pitchFamily="34" typeface="Arial"/>
              <a:buChar char="•"/>
              <a:defRPr/>
            </a:pPr>
            <a:r>
              <a:rPr b="0" baseline="0" cap="none" dirty="0" i="0" kern="1200" kumimoji="0" lang="en-US" noProof="0" normalizeH="0" spc="0" strike="noStrike" sz="2000" u="none">
                <a:ln>
                  <a:noFill/>
                </a:ln>
                <a:solidFill>
                  <a:srgbClr val="254992"/>
                </a:solidFill>
                <a:effectLst/>
                <a:uLnTx/>
                <a:uFillTx/>
                <a:latin charset="0" panose="020B0402020203020203" pitchFamily="34" typeface="Circe Light"/>
                <a:ea typeface="+mn-ea"/>
                <a:cs typeface="+mn-cs"/>
              </a:rPr>
              <a:t>Associate's degree or other shorter-term training and education programs, including skill, occupational, vocational, technical, certificate, and academic, that the Workforce Investment Council (WIC) and the Board of Regents (BOR) determine are aligned to state workforce priorities.</a:t>
            </a:r>
          </a:p>
          <a:p>
            <a:pPr indent="-347472" lvl="2" marL="804672">
              <a:lnSpc>
                <a:spcPct val="90000"/>
              </a:lnSpc>
              <a:spcAft>
                <a:spcPts val="600"/>
              </a:spcAft>
              <a:buFont charset="0" panose="020B0604020202020204" pitchFamily="34" typeface="Arial"/>
              <a:buChar char="•"/>
              <a:defRPr/>
            </a:pPr>
            <a:r>
              <a:rPr b="0" baseline="0" cap="none" dirty="0" i="0" kern="1200" kumimoji="0" lang="en-US" noProof="0" normalizeH="0" spc="0" strike="noStrike" sz="2000" u="none">
                <a:ln>
                  <a:noFill/>
                </a:ln>
                <a:solidFill>
                  <a:srgbClr val="254992"/>
                </a:solidFill>
                <a:effectLst/>
                <a:uLnTx/>
                <a:uFillTx/>
                <a:latin charset="0" panose="020B0402020203020203" pitchFamily="34" typeface="Circe Light"/>
                <a:ea typeface="+mn-ea"/>
                <a:cs typeface="+mn-cs"/>
              </a:rPr>
              <a:t>Universal Transfer Pathways approved by the Board of Regents (BOR).</a:t>
            </a:r>
          </a:p>
          <a:p>
            <a:pPr algn="l" defTabSz="914400" eaLnBrk="1" hangingPunct="1" indent="-347472" latinLnBrk="0" lvl="0" marL="347472" marR="0" rtl="0">
              <a:lnSpc>
                <a:spcPct val="90000"/>
              </a:lnSpc>
              <a:spcAft>
                <a:spcPts val="600"/>
              </a:spcAft>
              <a:buClrTx/>
              <a:buSzTx/>
              <a:buFont charset="0" panose="020B0604020202020204" pitchFamily="34" typeface="Arial"/>
              <a:buChar char="•"/>
              <a:tabLst/>
              <a:defRPr/>
            </a:pPr>
            <a:r>
              <a:rPr b="0" baseline="0" cap="none" dirty="0" i="0" kern="1200" kumimoji="0" lang="en-US" noProof="0" normalizeH="0" spc="0" strike="noStrike" sz="2400" u="none">
                <a:ln>
                  <a:noFill/>
                </a:ln>
                <a:solidFill>
                  <a:srgbClr val="254992"/>
                </a:solidFill>
                <a:effectLst/>
                <a:uLnTx/>
                <a:uFillTx/>
                <a:latin charset="0" panose="020B0402020203020203" pitchFamily="34" typeface="Circe Light"/>
                <a:ea typeface="+mn-ea"/>
                <a:cs typeface="+mn-cs"/>
              </a:rPr>
              <a:t>May receive for two years</a:t>
            </a:r>
          </a:p>
          <a:p>
            <a:pPr algn="l" defTabSz="914400" eaLnBrk="1" hangingPunct="1" indent="-347472" latinLnBrk="0" lvl="0" marL="347472" marR="0" rtl="0">
              <a:lnSpc>
                <a:spcPct val="90000"/>
              </a:lnSpc>
              <a:spcAft>
                <a:spcPts val="600"/>
              </a:spcAft>
              <a:buClrTx/>
              <a:buSzTx/>
              <a:buFont charset="0" panose="020B0604020202020204" pitchFamily="34" typeface="Arial"/>
              <a:buChar char="•"/>
              <a:tabLst/>
              <a:defRPr/>
            </a:pPr>
            <a:r>
              <a:rPr b="0" baseline="0" cap="none" dirty="0" i="0" kern="1200" kumimoji="0" lang="en-US" noProof="0" normalizeH="0" spc="0" strike="noStrike" sz="2400" u="none">
                <a:ln>
                  <a:noFill/>
                </a:ln>
                <a:solidFill>
                  <a:srgbClr val="254992"/>
                </a:solidFill>
                <a:effectLst/>
                <a:uLnTx/>
                <a:uFillTx/>
                <a:latin charset="0" panose="020B0402020203020203" pitchFamily="34" typeface="Circe Light"/>
                <a:ea typeface="+mn-ea"/>
                <a:cs typeface="+mn-cs"/>
              </a:rPr>
              <a:t>Summer terms are covered for students attending a technical program (funding contingent upon appropriations). Summer attendance is not required.</a:t>
            </a:r>
          </a:p>
        </p:txBody>
      </p:sp>
      <p:pic>
        <p:nvPicPr>
          <p:cNvPr id="13" name="Picture 2">
            <a:extLst>
              <a:ext uri="{FF2B5EF4-FFF2-40B4-BE49-F238E27FC236}">
                <a16:creationId xmlns:a16="http://schemas.microsoft.com/office/drawing/2014/main" id="{02665535-50BF-FAD0-7E2F-01B862371C25}"/>
              </a:ext>
            </a:extLst>
          </p:cNvPr>
          <p:cNvPicPr>
            <a:picLocks noChangeArrowheads="1" noChangeAspect="1"/>
          </p:cNvPicPr>
          <p:nvPr/>
        </p:nvPicPr>
        <p:blipFill>
          <a:blip cstate="email" r:embed="rId4">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idx="12" sz="quarter" type="sldNum"/>
          </p:nvPr>
        </p:nvSpPr>
        <p:spPr>
          <a:xfrm>
            <a:off x="9273435" y="6447155"/>
            <a:ext cx="2743200" cy="365125"/>
          </a:xfrm>
        </p:spPr>
        <p:txBody>
          <a:bodyPr numCol="1"/>
          <a:lstStyle/>
          <a:p>
            <a:fld id="{D88C9D7A-CE64-B040-B9A2-1C7FA4025703}" type="slidenum">
              <a:rPr lang="en-US" smtClean="0">
                <a:solidFill>
                  <a:srgbClr val="254992"/>
                </a:solidFill>
                <a:latin charset="77" panose="020B0502020203020203" pitchFamily="34" typeface="Circe"/>
              </a:rPr>
              <a:t>55</a:t>
            </a:fld>
            <a:endParaRPr dirty="0" lang="en-US">
              <a:solidFill>
                <a:srgbClr val="254992"/>
              </a:solidFill>
              <a:latin charset="77" panose="020B0502020203020203" pitchFamily="34" typeface="Circe"/>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p>
        </p:txBody>
      </p:sp>
      <p:sp>
        <p:nvSpPr>
          <p:cNvPr id="17" name="Rectangle 16">
            <a:extLst>
              <a:ext uri="{FF2B5EF4-FFF2-40B4-BE49-F238E27FC236}">
                <a16:creationId xmlns:a16="http://schemas.microsoft.com/office/drawing/2014/main" id="{19D7BC5A-6411-14D3-5608-B8F2054D3A86}"/>
              </a:ext>
            </a:extLst>
          </p:cNvPr>
          <p:cNvSpPr/>
          <p:nvPr/>
        </p:nvSpPr>
        <p:spPr>
          <a:xfrm>
            <a:off x="-2" y="1477096"/>
            <a:ext cx="4816547" cy="4691921"/>
          </a:xfrm>
          <a:prstGeom prst="rect">
            <a:avLst/>
          </a:prstGeom>
          <a:solidFill>
            <a:srgbClr val="2F559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dirty="0" lang="en-US"/>
          </a:p>
        </p:txBody>
      </p:sp>
      <p:sp>
        <p:nvSpPr>
          <p:cNvPr id="9" name="TextBox 8">
            <a:extLst>
              <a:ext uri="{FF2B5EF4-FFF2-40B4-BE49-F238E27FC236}">
                <a16:creationId xmlns:a16="http://schemas.microsoft.com/office/drawing/2014/main" id="{9212C7E9-1E5F-8F46-F439-4140CCCF5554}"/>
              </a:ext>
            </a:extLst>
          </p:cNvPr>
          <p:cNvSpPr txBox="1"/>
          <p:nvPr/>
        </p:nvSpPr>
        <p:spPr>
          <a:xfrm>
            <a:off x="467194" y="415387"/>
            <a:ext cx="11257612" cy="646331"/>
          </a:xfrm>
          <a:prstGeom prst="rect">
            <a:avLst/>
          </a:prstGeom>
          <a:noFill/>
        </p:spPr>
        <p:txBody>
          <a:bodyPr numCol="1" rtlCol="0" wrap="square">
            <a:spAutoFit/>
          </a:bodyPr>
          <a:lstStyle/>
          <a:p>
            <a:pPr algn="ctr" lvl="0">
              <a:defRPr/>
            </a:pPr>
            <a:r>
              <a:rPr dirty="0" lang="en-US" sz="3600">
                <a:solidFill>
                  <a:srgbClr val="2F5591"/>
                </a:solidFill>
                <a:latin charset="77" panose="020B0402020203020203" pitchFamily="34" typeface="Circe Light"/>
                <a:ea charset="0" panose="020B0306030504020204" pitchFamily="34" typeface="Open Sans Light"/>
                <a:cs charset="0" panose="020B0306030504020204" pitchFamily="34" typeface="Open Sans Light"/>
              </a:rPr>
              <a:t>TOPS TECH AWARD </a:t>
            </a:r>
            <a:r>
              <a:rPr dirty="0" lang="en-US" sz="3600">
                <a:solidFill>
                  <a:srgbClr val="2F5591"/>
                </a:solidFill>
                <a:latin charset="0" panose="020B0602020203020203" pitchFamily="34" typeface="Circe Bold"/>
                <a:ea charset="0" panose="020B0306030504020204" pitchFamily="34" typeface="Open Sans Extrabold"/>
                <a:cs charset="0" panose="020B0306030504020204" pitchFamily="34" typeface="Open Sans Extrabold"/>
              </a:rPr>
              <a:t>BENEFITS</a:t>
            </a:r>
            <a:endParaRPr dirty="0" lang="en-US" sz="3600">
              <a:solidFill>
                <a:schemeClr val="bg1"/>
              </a:solidFill>
              <a:latin charset="0" panose="020B0306030504020204" pitchFamily="34" typeface="Open Sans Light"/>
              <a:ea charset="0" panose="020B0306030504020204" pitchFamily="34" typeface="Open Sans Light"/>
              <a:cs charset="0" panose="020B0306030504020204" pitchFamily="34" typeface="Open Sans Light"/>
            </a:endParaRPr>
          </a:p>
        </p:txBody>
      </p:sp>
    </p:spTree>
    <p:extLst>
      <p:ext uri="{BB962C8B-B14F-4D97-AF65-F5344CB8AC3E}">
        <p14:creationId xmlns:p14="http://schemas.microsoft.com/office/powerpoint/2010/main" val="31862400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descr="types of pelicans in Louisiana" id="10" name="Picture 2">
            <a:extLst>
              <a:ext uri="{FF2B5EF4-FFF2-40B4-BE49-F238E27FC236}">
                <a16:creationId xmlns:a16="http://schemas.microsoft.com/office/drawing/2014/main" id="{B4F69762-931D-B017-90C5-677C4153BC99}"/>
              </a:ext>
            </a:extLst>
          </p:cNvPr>
          <p:cNvPicPr>
            <a:picLocks noChangeArrowheads="1" noChangeAspect="1"/>
          </p:cNvPicPr>
          <p:nvPr/>
        </p:nvPicPr>
        <p:blipFill rotWithShape="1">
          <a:blip cstate="email" r:embed="rId2">
            <a:extLst>
              <a:ext uri="{28A0092B-C50C-407E-A947-70E740481C1C}">
                <a14:useLocalDpi xmlns:a14="http://schemas.microsoft.com/office/drawing/2010/main"/>
              </a:ext>
            </a:extLst>
          </a:blip>
          <a:srcRect/>
          <a:stretch/>
        </p:blipFill>
        <p:spPr>
          <a:xfrm>
            <a:off x="0" y="1471961"/>
            <a:ext cx="12191999" cy="481562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79138D3A-B8AD-CB7B-CCD4-BD11FE067E34}"/>
              </a:ext>
            </a:extLst>
          </p:cNvPr>
          <p:cNvSpPr/>
          <p:nvPr/>
        </p:nvSpPr>
        <p:spPr>
          <a:xfrm>
            <a:off x="1" y="1477110"/>
            <a:ext cx="12191998" cy="4810479"/>
          </a:xfrm>
          <a:prstGeom prst="rect">
            <a:avLst/>
          </a:prstGeom>
          <a:solidFill>
            <a:srgbClr val="2F5591">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dirty="0" lang="en-US"/>
          </a:p>
        </p:txBody>
      </p:sp>
      <p:sp>
        <p:nvSpPr>
          <p:cNvPr id="16" name="TextBox 15">
            <a:extLst>
              <a:ext uri="{FF2B5EF4-FFF2-40B4-BE49-F238E27FC236}">
                <a16:creationId xmlns:a16="http://schemas.microsoft.com/office/drawing/2014/main" id="{E3A4EF54-6E8B-984E-619F-A54952147ADD}"/>
              </a:ext>
            </a:extLst>
          </p:cNvPr>
          <p:cNvSpPr txBox="1"/>
          <p:nvPr/>
        </p:nvSpPr>
        <p:spPr>
          <a:xfrm>
            <a:off x="2295862" y="3097218"/>
            <a:ext cx="7600273" cy="1446550"/>
          </a:xfrm>
          <a:prstGeom prst="rect">
            <a:avLst/>
          </a:prstGeom>
          <a:noFill/>
        </p:spPr>
        <p:txBody>
          <a:bodyPr numCol="1" rtlCol="0" wrap="square">
            <a:spAutoFit/>
          </a:bodyPr>
          <a:lstStyle/>
          <a:p>
            <a:pPr algn="ctr" lvl="0">
              <a:defRPr/>
            </a:pPr>
            <a:r>
              <a:rPr dirty="0" lang="en-US" sz="8800">
                <a:solidFill>
                  <a:schemeClr val="bg1"/>
                </a:solidFill>
                <a:latin charset="0" panose="020B0602020203020203" pitchFamily="34" typeface="Circe Bold"/>
                <a:ea charset="0" panose="020B0306030504020204" pitchFamily="34" typeface="Open Sans Light"/>
                <a:cs charset="0" panose="020B0306030504020204" pitchFamily="34" typeface="Open Sans Light"/>
              </a:rPr>
              <a:t>PUBLIC</a:t>
            </a:r>
          </a:p>
        </p:txBody>
      </p:sp>
      <p:pic>
        <p:nvPicPr>
          <p:cNvPr id="18" name="Picture 2">
            <a:extLst>
              <a:ext uri="{FF2B5EF4-FFF2-40B4-BE49-F238E27FC236}">
                <a16:creationId xmlns:a16="http://schemas.microsoft.com/office/drawing/2014/main" id="{85953769-3B7B-2209-C2CB-194EA7A3EDC1}"/>
              </a:ext>
            </a:extLst>
          </p:cNvPr>
          <p:cNvPicPr>
            <a:picLocks noChangeArrowheads="1" noChangeAspect="1"/>
          </p:cNvPicPr>
          <p:nvPr/>
        </p:nvPicPr>
        <p:blipFill>
          <a:blip cstate="email" r:embed="rId3">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9" name="Slide Number Placeholder 1">
            <a:extLst>
              <a:ext uri="{FF2B5EF4-FFF2-40B4-BE49-F238E27FC236}">
                <a16:creationId xmlns:a16="http://schemas.microsoft.com/office/drawing/2014/main" id="{1A35F2AA-C5DC-416B-0116-676DAAE501C0}"/>
              </a:ext>
            </a:extLst>
          </p:cNvPr>
          <p:cNvSpPr>
            <a:spLocks noGrp="1"/>
          </p:cNvSpPr>
          <p:nvPr>
            <p:ph idx="12" sz="quarter" type="sldNum"/>
          </p:nvPr>
        </p:nvSpPr>
        <p:spPr>
          <a:xfrm>
            <a:off x="9273435" y="6447155"/>
            <a:ext cx="2743200" cy="365125"/>
          </a:xfrm>
        </p:spPr>
        <p:txBody>
          <a:bodyPr numCol="1"/>
          <a:lstStyle/>
          <a:p>
            <a:fld id="{D88C9D7A-CE64-B040-B9A2-1C7FA4025703}" type="slidenum">
              <a:rPr lang="en-US" smtClean="0">
                <a:solidFill>
                  <a:srgbClr val="254992"/>
                </a:solidFill>
                <a:latin charset="77" panose="020B0502020203020203" pitchFamily="34" typeface="Circe"/>
              </a:rPr>
              <a:t>56</a:t>
            </a:fld>
            <a:endParaRPr dirty="0" lang="en-US">
              <a:solidFill>
                <a:srgbClr val="254992"/>
              </a:solidFill>
              <a:latin charset="77" panose="020B0502020203020203" pitchFamily="34" typeface="Circe"/>
            </a:endParaRPr>
          </a:p>
        </p:txBody>
      </p:sp>
      <p:sp>
        <p:nvSpPr>
          <p:cNvPr id="20" name="Rectangle 19">
            <a:extLst>
              <a:ext uri="{FF2B5EF4-FFF2-40B4-BE49-F238E27FC236}">
                <a16:creationId xmlns:a16="http://schemas.microsoft.com/office/drawing/2014/main" id="{8AF4DF86-95EF-FBF2-E788-54FC6794E9E0}"/>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p>
        </p:txBody>
      </p:sp>
      <p:sp>
        <p:nvSpPr>
          <p:cNvPr id="21" name="TextBox 20">
            <a:extLst>
              <a:ext uri="{FF2B5EF4-FFF2-40B4-BE49-F238E27FC236}">
                <a16:creationId xmlns:a16="http://schemas.microsoft.com/office/drawing/2014/main" id="{4959D3C5-4E93-A14A-DE00-A9484E737030}"/>
              </a:ext>
            </a:extLst>
          </p:cNvPr>
          <p:cNvSpPr txBox="1"/>
          <p:nvPr/>
        </p:nvSpPr>
        <p:spPr>
          <a:xfrm>
            <a:off x="467194" y="415387"/>
            <a:ext cx="11257612" cy="646331"/>
          </a:xfrm>
          <a:prstGeom prst="rect">
            <a:avLst/>
          </a:prstGeom>
          <a:noFill/>
        </p:spPr>
        <p:txBody>
          <a:bodyPr numCol="1" rtlCol="0" wrap="square">
            <a:spAutoFit/>
          </a:bodyPr>
          <a:lstStyle/>
          <a:p>
            <a:pPr algn="ctr" lvl="0">
              <a:defRPr/>
            </a:pPr>
            <a:r>
              <a:rPr dirty="0" lang="en-US" sz="3600">
                <a:solidFill>
                  <a:srgbClr val="2F5591"/>
                </a:solidFill>
                <a:latin charset="77" panose="020B0402020203020203" pitchFamily="34" typeface="Circe Light"/>
                <a:ea charset="0" panose="020B0306030504020204" pitchFamily="34" typeface="Open Sans Light"/>
                <a:cs charset="0" panose="020B0306030504020204" pitchFamily="34" typeface="Open Sans Light"/>
              </a:rPr>
              <a:t>TOPS </a:t>
            </a:r>
            <a:r>
              <a:rPr b="1" dirty="0" lang="en-US" sz="3600">
                <a:solidFill>
                  <a:srgbClr val="2F5591"/>
                </a:solidFill>
                <a:latin charset="0" panose="020B0602020203020203" pitchFamily="34" typeface="Circe Bold"/>
                <a:ea charset="0" panose="020B0306030504020204" pitchFamily="34" typeface="Open Sans Extrabold"/>
                <a:cs charset="0" panose="020B0306030504020204" pitchFamily="34" typeface="Open Sans Extrabold"/>
              </a:rPr>
              <a:t>ELIGIBLE INSTITUTIONS</a:t>
            </a:r>
            <a:endParaRPr dirty="0" lang="en-US" sz="3600">
              <a:solidFill>
                <a:schemeClr val="bg1"/>
              </a:solidFill>
              <a:latin charset="0" panose="020B0306030504020204" pitchFamily="34" typeface="Open Sans Light"/>
              <a:ea charset="0" panose="020B0306030504020204" pitchFamily="34" typeface="Open Sans Light"/>
              <a:cs charset="0" panose="020B0306030504020204" pitchFamily="34" typeface="Open Sans Light"/>
            </a:endParaRPr>
          </a:p>
        </p:txBody>
      </p:sp>
    </p:spTree>
    <p:extLst>
      <p:ext uri="{BB962C8B-B14F-4D97-AF65-F5344CB8AC3E}">
        <p14:creationId xmlns:p14="http://schemas.microsoft.com/office/powerpoint/2010/main" val="7217494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91CE8D9-8E5F-FAF3-5E94-6A4C9AE848E7}"/>
              </a:ext>
            </a:extLst>
          </p:cNvPr>
          <p:cNvSpPr/>
          <p:nvPr/>
        </p:nvSpPr>
        <p:spPr>
          <a:xfrm>
            <a:off x="-2" y="1477096"/>
            <a:ext cx="4816547" cy="4691921"/>
          </a:xfrm>
          <a:prstGeom prst="rect">
            <a:avLst/>
          </a:prstGeom>
          <a:solidFill>
            <a:srgbClr val="2F55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dirty="0" lang="en-US"/>
          </a:p>
        </p:txBody>
      </p:sp>
      <p:sp>
        <p:nvSpPr>
          <p:cNvPr id="12" name="TextBox 11">
            <a:extLst>
              <a:ext uri="{FF2B5EF4-FFF2-40B4-BE49-F238E27FC236}">
                <a16:creationId xmlns:a16="http://schemas.microsoft.com/office/drawing/2014/main" id="{3B136109-AFDB-385C-7916-C18E1AA7EE16}"/>
              </a:ext>
            </a:extLst>
          </p:cNvPr>
          <p:cNvSpPr txBox="1"/>
          <p:nvPr/>
        </p:nvSpPr>
        <p:spPr>
          <a:xfrm>
            <a:off x="4988038" y="1755238"/>
            <a:ext cx="6894775" cy="2693045"/>
          </a:xfrm>
          <a:prstGeom prst="rect">
            <a:avLst/>
          </a:prstGeom>
          <a:noFill/>
        </p:spPr>
        <p:txBody>
          <a:bodyPr numCol="1" rtlCol="0" wrap="square">
            <a:spAutoFit/>
          </a:bodyPr>
          <a:lstStyle/>
          <a:p>
            <a:pPr indent="-457200" marL="365760">
              <a:spcBef>
                <a:spcPts val="600"/>
              </a:spcBef>
              <a:buFont charset="0" panose="020B0604020202020204" pitchFamily="34" typeface="Arial"/>
              <a:buChar char="•"/>
            </a:pPr>
            <a:r>
              <a:rPr dirty="0" lang="en-US" sz="2400">
                <a:solidFill>
                  <a:srgbClr val="254992"/>
                </a:solidFill>
                <a:latin charset="77" panose="020B0402020203020203" pitchFamily="34" typeface="Circe Light"/>
                <a:ea charset="0" panose="020B0306030504020204" pitchFamily="34" typeface="Open Sans Light"/>
                <a:cs charset="0" panose="020B0306030504020204" pitchFamily="34" typeface="Open Sans Light"/>
              </a:rPr>
              <a:t>Louisiana State University – Alexandria</a:t>
            </a:r>
          </a:p>
          <a:p>
            <a:pPr indent="-457200" marL="365760">
              <a:spcBef>
                <a:spcPts val="600"/>
              </a:spcBef>
              <a:buFont charset="0" panose="020B0604020202020204" pitchFamily="34" typeface="Arial"/>
              <a:buChar char="•"/>
            </a:pPr>
            <a:r>
              <a:rPr dirty="0" lang="en-US" sz="2400">
                <a:solidFill>
                  <a:srgbClr val="254992"/>
                </a:solidFill>
                <a:latin charset="77" panose="020B0402020203020203" pitchFamily="34" typeface="Circe Light"/>
                <a:ea charset="0" panose="020B0306030504020204" pitchFamily="34" typeface="Open Sans Light"/>
                <a:cs charset="0" panose="020B0306030504020204" pitchFamily="34" typeface="Open Sans Light"/>
              </a:rPr>
              <a:t>Louisiana State University – Baton Rouge</a:t>
            </a:r>
          </a:p>
          <a:p>
            <a:pPr indent="-457200" marL="365760">
              <a:spcBef>
                <a:spcPts val="600"/>
              </a:spcBef>
              <a:buFont charset="0" panose="020B0604020202020204" pitchFamily="34" typeface="Arial"/>
              <a:buChar char="•"/>
            </a:pPr>
            <a:r>
              <a:rPr dirty="0" lang="en-US" sz="2400">
                <a:solidFill>
                  <a:srgbClr val="254992"/>
                </a:solidFill>
                <a:latin charset="77" panose="020B0402020203020203" pitchFamily="34" typeface="Circe Light"/>
                <a:ea charset="0" panose="020B0306030504020204" pitchFamily="34" typeface="Open Sans Light"/>
                <a:cs charset="0" panose="020B0306030504020204" pitchFamily="34" typeface="Open Sans Light"/>
              </a:rPr>
              <a:t>Louisiana State University – Eunice</a:t>
            </a:r>
          </a:p>
          <a:p>
            <a:pPr indent="-457200" marL="365760">
              <a:spcBef>
                <a:spcPts val="600"/>
              </a:spcBef>
              <a:buFont charset="0" panose="020B0604020202020204" pitchFamily="34" typeface="Arial"/>
              <a:buChar char="•"/>
            </a:pPr>
            <a:r>
              <a:rPr dirty="0" lang="en-US" sz="2400">
                <a:solidFill>
                  <a:srgbClr val="254992"/>
                </a:solidFill>
                <a:latin charset="77" panose="020B0402020203020203" pitchFamily="34" typeface="Circe Light"/>
                <a:ea charset="0" panose="020B0306030504020204" pitchFamily="34" typeface="Open Sans Light"/>
                <a:cs charset="0" panose="020B0306030504020204" pitchFamily="34" typeface="Open Sans Light"/>
              </a:rPr>
              <a:t>Louisiana State University – Shreveport</a:t>
            </a:r>
          </a:p>
          <a:p>
            <a:pPr indent="-457200" marL="365760">
              <a:spcBef>
                <a:spcPts val="600"/>
              </a:spcBef>
              <a:buFont charset="0" panose="020B0604020202020204" pitchFamily="34" typeface="Arial"/>
              <a:buChar char="•"/>
            </a:pPr>
            <a:r>
              <a:rPr dirty="0" lang="en-US" sz="2400">
                <a:solidFill>
                  <a:srgbClr val="254992"/>
                </a:solidFill>
                <a:latin charset="77" panose="020B0402020203020203" pitchFamily="34" typeface="Circe Light"/>
                <a:ea charset="0" panose="020B0306030504020204" pitchFamily="34" typeface="Open Sans Light"/>
                <a:cs charset="0" panose="020B0306030504020204" pitchFamily="34" typeface="Open Sans Light"/>
              </a:rPr>
              <a:t>LSU Health Sciences Center – New Orleans</a:t>
            </a:r>
          </a:p>
          <a:p>
            <a:pPr indent="-457200" marL="365760">
              <a:spcBef>
                <a:spcPts val="600"/>
              </a:spcBef>
              <a:buFont charset="0" panose="020B0604020202020204" pitchFamily="34" typeface="Arial"/>
              <a:buChar char="•"/>
            </a:pPr>
            <a:r>
              <a:rPr dirty="0" lang="en-US" sz="2400">
                <a:solidFill>
                  <a:srgbClr val="254992"/>
                </a:solidFill>
                <a:latin charset="77" panose="020B0402020203020203" pitchFamily="34" typeface="Circe Light"/>
                <a:ea charset="0" panose="020B0306030504020204" pitchFamily="34" typeface="Open Sans Light"/>
                <a:cs charset="0" panose="020B0306030504020204" pitchFamily="34" typeface="Open Sans Light"/>
              </a:rPr>
              <a:t>LSU Health Sciences Center – Shreveport</a:t>
            </a:r>
          </a:p>
        </p:txBody>
      </p:sp>
      <p:pic>
        <p:nvPicPr>
          <p:cNvPr id="13" name="Picture 2">
            <a:extLst>
              <a:ext uri="{FF2B5EF4-FFF2-40B4-BE49-F238E27FC236}">
                <a16:creationId xmlns:a16="http://schemas.microsoft.com/office/drawing/2014/main" id="{02665535-50BF-FAD0-7E2F-01B862371C25}"/>
              </a:ext>
            </a:extLst>
          </p:cNvPr>
          <p:cNvPicPr>
            <a:picLocks noChangeArrowheads="1" noChangeAspect="1"/>
          </p:cNvPicPr>
          <p:nvPr/>
        </p:nvPicPr>
        <p:blipFill>
          <a:blip cstate="email" r:embed="rId2">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idx="12" sz="quarter" type="sldNum"/>
          </p:nvPr>
        </p:nvSpPr>
        <p:spPr>
          <a:xfrm>
            <a:off x="9273435" y="6447155"/>
            <a:ext cx="2743200" cy="365125"/>
          </a:xfrm>
        </p:spPr>
        <p:txBody>
          <a:bodyPr numCol="1"/>
          <a:lstStyle/>
          <a:p>
            <a:fld id="{D88C9D7A-CE64-B040-B9A2-1C7FA4025703}" type="slidenum">
              <a:rPr lang="en-US" smtClean="0">
                <a:solidFill>
                  <a:srgbClr val="254992"/>
                </a:solidFill>
                <a:latin charset="77" panose="020B0502020203020203" pitchFamily="34" typeface="Circe"/>
              </a:rPr>
              <a:t>57</a:t>
            </a:fld>
            <a:endParaRPr dirty="0" lang="en-US">
              <a:solidFill>
                <a:srgbClr val="254992"/>
              </a:solidFill>
              <a:latin charset="77" panose="020B0502020203020203" pitchFamily="34" typeface="Circe"/>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p>
        </p:txBody>
      </p:sp>
      <p:sp>
        <p:nvSpPr>
          <p:cNvPr id="10" name="TextBox 9">
            <a:extLst>
              <a:ext uri="{FF2B5EF4-FFF2-40B4-BE49-F238E27FC236}">
                <a16:creationId xmlns:a16="http://schemas.microsoft.com/office/drawing/2014/main" id="{38B24978-7836-33E9-859C-C62B64E756EA}"/>
              </a:ext>
            </a:extLst>
          </p:cNvPr>
          <p:cNvSpPr txBox="1"/>
          <p:nvPr/>
        </p:nvSpPr>
        <p:spPr>
          <a:xfrm>
            <a:off x="467194" y="415387"/>
            <a:ext cx="11257612" cy="646331"/>
          </a:xfrm>
          <a:prstGeom prst="rect">
            <a:avLst/>
          </a:prstGeom>
          <a:noFill/>
        </p:spPr>
        <p:txBody>
          <a:bodyPr numCol="1" rtlCol="0" wrap="square">
            <a:spAutoFit/>
          </a:bodyPr>
          <a:lstStyle/>
          <a:p>
            <a:pPr algn="ctr" lvl="0">
              <a:defRPr/>
            </a:pPr>
            <a:r>
              <a:rPr dirty="0" lang="en-US" sz="3600">
                <a:solidFill>
                  <a:srgbClr val="2F5591"/>
                </a:solidFill>
                <a:latin charset="77" panose="020B0402020203020203" pitchFamily="34" typeface="Circe Light"/>
                <a:ea charset="0" panose="020B0306030504020204" pitchFamily="34" typeface="Open Sans Light"/>
                <a:cs charset="0" panose="020B0306030504020204" pitchFamily="34" typeface="Open Sans Light"/>
              </a:rPr>
              <a:t>LOUISIANA STATE UNIVERSITY </a:t>
            </a:r>
            <a:r>
              <a:rPr b="1" dirty="0" lang="en-US" sz="3600">
                <a:solidFill>
                  <a:srgbClr val="2F5591"/>
                </a:solidFill>
                <a:latin charset="0" panose="020B0602020203020203" pitchFamily="34" typeface="Circe Bold"/>
                <a:ea charset="0" panose="020B0306030504020204" pitchFamily="34" typeface="Open Sans Extrabold"/>
                <a:cs charset="0" panose="020B0306030504020204" pitchFamily="34" typeface="Open Sans Extrabold"/>
              </a:rPr>
              <a:t>SYSTEM</a:t>
            </a:r>
            <a:endParaRPr dirty="0" lang="en-US" sz="3600">
              <a:solidFill>
                <a:schemeClr val="bg1"/>
              </a:solidFill>
              <a:latin charset="0" panose="020B0306030504020204" pitchFamily="34" typeface="Open Sans Light"/>
              <a:ea charset="0" panose="020B0306030504020204" pitchFamily="34" typeface="Open Sans Light"/>
              <a:cs charset="0" panose="020B0306030504020204" pitchFamily="34" typeface="Open Sans Light"/>
            </a:endParaRPr>
          </a:p>
        </p:txBody>
      </p:sp>
      <p:pic>
        <p:nvPicPr>
          <p:cNvPr descr="A black and white logo  Description automatically generated with low confidence" id="3" name="Picture 2">
            <a:extLst>
              <a:ext uri="{FF2B5EF4-FFF2-40B4-BE49-F238E27FC236}">
                <a16:creationId xmlns:a16="http://schemas.microsoft.com/office/drawing/2014/main" id="{419F2455-BACD-CFEE-C7F9-4B781ECEC4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547" y="2186599"/>
            <a:ext cx="2639448" cy="3272915"/>
          </a:xfrm>
          <a:prstGeom prst="rect">
            <a:avLst/>
          </a:prstGeom>
        </p:spPr>
      </p:pic>
    </p:spTree>
    <p:extLst>
      <p:ext uri="{BB962C8B-B14F-4D97-AF65-F5344CB8AC3E}">
        <p14:creationId xmlns:p14="http://schemas.microsoft.com/office/powerpoint/2010/main" val="31891674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91CE8D9-8E5F-FAF3-5E94-6A4C9AE848E7}"/>
              </a:ext>
            </a:extLst>
          </p:cNvPr>
          <p:cNvSpPr/>
          <p:nvPr/>
        </p:nvSpPr>
        <p:spPr>
          <a:xfrm>
            <a:off x="-2" y="1477096"/>
            <a:ext cx="4816547" cy="4691921"/>
          </a:xfrm>
          <a:prstGeom prst="rect">
            <a:avLst/>
          </a:prstGeom>
          <a:solidFill>
            <a:srgbClr val="2F55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dirty="0" lang="en-US"/>
          </a:p>
        </p:txBody>
      </p:sp>
      <p:sp>
        <p:nvSpPr>
          <p:cNvPr id="12" name="TextBox 11">
            <a:extLst>
              <a:ext uri="{FF2B5EF4-FFF2-40B4-BE49-F238E27FC236}">
                <a16:creationId xmlns:a16="http://schemas.microsoft.com/office/drawing/2014/main" id="{3B136109-AFDB-385C-7916-C18E1AA7EE16}"/>
              </a:ext>
            </a:extLst>
          </p:cNvPr>
          <p:cNvSpPr txBox="1"/>
          <p:nvPr/>
        </p:nvSpPr>
        <p:spPr>
          <a:xfrm>
            <a:off x="4988038" y="1755238"/>
            <a:ext cx="6894775" cy="1538883"/>
          </a:xfrm>
          <a:prstGeom prst="rect">
            <a:avLst/>
          </a:prstGeom>
          <a:noFill/>
        </p:spPr>
        <p:txBody>
          <a:bodyPr numCol="1" rtlCol="0" wrap="square">
            <a:spAutoFit/>
          </a:bodyPr>
          <a:lstStyle/>
          <a:p>
            <a:pPr indent="-457200" marL="365760">
              <a:spcBef>
                <a:spcPts val="600"/>
              </a:spcBef>
              <a:buFont charset="0" panose="020B0604020202020204" pitchFamily="34" typeface="Arial"/>
              <a:buChar char="•"/>
            </a:pPr>
            <a:r>
              <a:rPr dirty="0" lang="en-US" sz="2800">
                <a:solidFill>
                  <a:srgbClr val="254992"/>
                </a:solidFill>
                <a:latin charset="77" panose="020B0402020203020203" pitchFamily="34" typeface="Circe Light"/>
                <a:ea charset="0" panose="020B0306030504020204" pitchFamily="34" typeface="Open Sans Light"/>
                <a:cs charset="0" panose="020B0306030504020204" pitchFamily="34" typeface="Open Sans Light"/>
              </a:rPr>
              <a:t>Southern University – Baton Rouge</a:t>
            </a:r>
          </a:p>
          <a:p>
            <a:pPr indent="-457200" marL="365760">
              <a:spcBef>
                <a:spcPts val="600"/>
              </a:spcBef>
              <a:buFont charset="0" panose="020B0604020202020204" pitchFamily="34" typeface="Arial"/>
              <a:buChar char="•"/>
            </a:pPr>
            <a:r>
              <a:rPr dirty="0" lang="en-US" sz="2800">
                <a:solidFill>
                  <a:srgbClr val="254992"/>
                </a:solidFill>
                <a:latin charset="77" panose="020B0402020203020203" pitchFamily="34" typeface="Circe Light"/>
                <a:ea charset="0" panose="020B0306030504020204" pitchFamily="34" typeface="Open Sans Light"/>
                <a:cs charset="0" panose="020B0306030504020204" pitchFamily="34" typeface="Open Sans Light"/>
              </a:rPr>
              <a:t>Southern University – New Orleans</a:t>
            </a:r>
          </a:p>
          <a:p>
            <a:pPr indent="-457200" marL="365760">
              <a:spcBef>
                <a:spcPts val="600"/>
              </a:spcBef>
              <a:buFont charset="0" panose="020B0604020202020204" pitchFamily="34" typeface="Arial"/>
              <a:buChar char="•"/>
            </a:pPr>
            <a:r>
              <a:rPr dirty="0" lang="en-US" sz="2800">
                <a:solidFill>
                  <a:srgbClr val="254992"/>
                </a:solidFill>
                <a:latin charset="77" panose="020B0402020203020203" pitchFamily="34" typeface="Circe Light"/>
                <a:ea charset="0" panose="020B0306030504020204" pitchFamily="34" typeface="Open Sans Light"/>
                <a:cs charset="0" panose="020B0306030504020204" pitchFamily="34" typeface="Open Sans Light"/>
              </a:rPr>
              <a:t>Southern University – Shreveport</a:t>
            </a:r>
          </a:p>
        </p:txBody>
      </p:sp>
      <p:pic>
        <p:nvPicPr>
          <p:cNvPr id="13" name="Picture 2">
            <a:extLst>
              <a:ext uri="{FF2B5EF4-FFF2-40B4-BE49-F238E27FC236}">
                <a16:creationId xmlns:a16="http://schemas.microsoft.com/office/drawing/2014/main" id="{02665535-50BF-FAD0-7E2F-01B862371C25}"/>
              </a:ext>
            </a:extLst>
          </p:cNvPr>
          <p:cNvPicPr>
            <a:picLocks noChangeArrowheads="1" noChangeAspect="1"/>
          </p:cNvPicPr>
          <p:nvPr/>
        </p:nvPicPr>
        <p:blipFill>
          <a:blip cstate="email" r:embed="rId2">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idx="12" sz="quarter" type="sldNum"/>
          </p:nvPr>
        </p:nvSpPr>
        <p:spPr>
          <a:xfrm>
            <a:off x="9273435" y="6447155"/>
            <a:ext cx="2743200" cy="365125"/>
          </a:xfrm>
        </p:spPr>
        <p:txBody>
          <a:bodyPr numCol="1"/>
          <a:lstStyle/>
          <a:p>
            <a:fld id="{D88C9D7A-CE64-B040-B9A2-1C7FA4025703}" type="slidenum">
              <a:rPr lang="en-US" smtClean="0">
                <a:solidFill>
                  <a:srgbClr val="254992"/>
                </a:solidFill>
                <a:latin charset="77" panose="020B0502020203020203" pitchFamily="34" typeface="Circe"/>
              </a:rPr>
              <a:t>58</a:t>
            </a:fld>
            <a:endParaRPr dirty="0" lang="en-US">
              <a:solidFill>
                <a:srgbClr val="254992"/>
              </a:solidFill>
              <a:latin charset="77" panose="020B0502020203020203" pitchFamily="34" typeface="Circe"/>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p>
        </p:txBody>
      </p:sp>
      <p:sp>
        <p:nvSpPr>
          <p:cNvPr id="10" name="TextBox 9">
            <a:extLst>
              <a:ext uri="{FF2B5EF4-FFF2-40B4-BE49-F238E27FC236}">
                <a16:creationId xmlns:a16="http://schemas.microsoft.com/office/drawing/2014/main" id="{38B24978-7836-33E9-859C-C62B64E756EA}"/>
              </a:ext>
            </a:extLst>
          </p:cNvPr>
          <p:cNvSpPr txBox="1"/>
          <p:nvPr/>
        </p:nvSpPr>
        <p:spPr>
          <a:xfrm>
            <a:off x="467194" y="415387"/>
            <a:ext cx="11257612" cy="646331"/>
          </a:xfrm>
          <a:prstGeom prst="rect">
            <a:avLst/>
          </a:prstGeom>
          <a:noFill/>
        </p:spPr>
        <p:txBody>
          <a:bodyPr numCol="1" rtlCol="0" wrap="square">
            <a:spAutoFit/>
          </a:bodyPr>
          <a:lstStyle/>
          <a:p>
            <a:pPr algn="ctr" lvl="0">
              <a:defRPr/>
            </a:pPr>
            <a:r>
              <a:rPr dirty="0" lang="en-US" sz="3600">
                <a:solidFill>
                  <a:srgbClr val="2F5591"/>
                </a:solidFill>
                <a:latin charset="77" panose="020B0402020203020203" pitchFamily="34" typeface="Circe Light"/>
                <a:ea charset="0" panose="020B0306030504020204" pitchFamily="34" typeface="Open Sans Light"/>
                <a:cs charset="0" panose="020B0306030504020204" pitchFamily="34" typeface="Open Sans Light"/>
              </a:rPr>
              <a:t>SOUTHERN UNIVERSITY </a:t>
            </a:r>
            <a:r>
              <a:rPr b="1" dirty="0" lang="en-US" sz="3600">
                <a:solidFill>
                  <a:srgbClr val="2F5591"/>
                </a:solidFill>
                <a:latin charset="0" panose="020B0602020203020203" pitchFamily="34" typeface="Circe Bold"/>
                <a:ea charset="0" panose="020B0306030504020204" pitchFamily="34" typeface="Open Sans Extrabold"/>
                <a:cs charset="0" panose="020B0306030504020204" pitchFamily="34" typeface="Open Sans Extrabold"/>
              </a:rPr>
              <a:t>SYSTEM</a:t>
            </a:r>
            <a:endParaRPr dirty="0" lang="en-US" sz="3600">
              <a:solidFill>
                <a:schemeClr val="bg1"/>
              </a:solidFill>
              <a:latin charset="0" panose="020B0306030504020204" pitchFamily="34" typeface="Open Sans Light"/>
              <a:ea charset="0" panose="020B0306030504020204" pitchFamily="34" typeface="Open Sans Light"/>
              <a:cs charset="0" panose="020B0306030504020204" pitchFamily="34" typeface="Open Sans Light"/>
            </a:endParaRPr>
          </a:p>
        </p:txBody>
      </p:sp>
      <p:sp>
        <p:nvSpPr>
          <p:cNvPr id="4" name="Oval 3">
            <a:extLst>
              <a:ext uri="{FF2B5EF4-FFF2-40B4-BE49-F238E27FC236}">
                <a16:creationId xmlns:a16="http://schemas.microsoft.com/office/drawing/2014/main" id="{0B2EDE08-A1B0-1D9E-24DB-5F010C80A0A0}"/>
              </a:ext>
            </a:extLst>
          </p:cNvPr>
          <p:cNvSpPr/>
          <p:nvPr/>
        </p:nvSpPr>
        <p:spPr>
          <a:xfrm>
            <a:off x="980515" y="2453907"/>
            <a:ext cx="2630937" cy="26200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p>
        </p:txBody>
      </p:sp>
      <p:pic>
        <p:nvPicPr>
          <p:cNvPr descr="Southern University System - Wikipedia" id="2050" name="Picture 2">
            <a:extLst>
              <a:ext uri="{FF2B5EF4-FFF2-40B4-BE49-F238E27FC236}">
                <a16:creationId xmlns:a16="http://schemas.microsoft.com/office/drawing/2014/main" id="{39D4DEAC-6A45-B6AB-2D0E-9712CED47B44}"/>
              </a:ext>
            </a:extLst>
          </p:cNvPr>
          <p:cNvPicPr>
            <a:picLocks noChangeArrowheads="1" noChangeAspect="1"/>
          </p:cNvPicPr>
          <p:nvPr/>
        </p:nvPicPr>
        <p:blipFill>
          <a:blip r:embed="rId3">
            <a:extLst>
              <a:ext uri="{28A0092B-C50C-407E-A947-70E740481C1C}">
                <a14:useLocalDpi xmlns:a14="http://schemas.microsoft.com/office/drawing/2010/main" val="0"/>
              </a:ext>
            </a:extLst>
          </a:blip>
          <a:srcRect/>
          <a:stretch>
            <a:fillRect/>
          </a:stretch>
        </p:blipFill>
        <p:spPr>
          <a:xfrm>
            <a:off x="980515" y="2453907"/>
            <a:ext cx="2630937" cy="2620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83924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91CE8D9-8E5F-FAF3-5E94-6A4C9AE848E7}"/>
              </a:ext>
            </a:extLst>
          </p:cNvPr>
          <p:cNvSpPr/>
          <p:nvPr/>
        </p:nvSpPr>
        <p:spPr>
          <a:xfrm>
            <a:off x="-2" y="1477096"/>
            <a:ext cx="4816547" cy="4691921"/>
          </a:xfrm>
          <a:prstGeom prst="rect">
            <a:avLst/>
          </a:prstGeom>
          <a:solidFill>
            <a:srgbClr val="2F55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dirty="0" lang="en-US"/>
          </a:p>
        </p:txBody>
      </p:sp>
      <p:sp>
        <p:nvSpPr>
          <p:cNvPr id="12" name="TextBox 11">
            <a:extLst>
              <a:ext uri="{FF2B5EF4-FFF2-40B4-BE49-F238E27FC236}">
                <a16:creationId xmlns:a16="http://schemas.microsoft.com/office/drawing/2014/main" id="{3B136109-AFDB-385C-7916-C18E1AA7EE16}"/>
              </a:ext>
            </a:extLst>
          </p:cNvPr>
          <p:cNvSpPr txBox="1"/>
          <p:nvPr/>
        </p:nvSpPr>
        <p:spPr>
          <a:xfrm>
            <a:off x="4988038" y="1755238"/>
            <a:ext cx="6894775" cy="4308872"/>
          </a:xfrm>
          <a:prstGeom prst="rect">
            <a:avLst/>
          </a:prstGeom>
          <a:noFill/>
        </p:spPr>
        <p:txBody>
          <a:bodyPr numCol="1" rtlCol="0" wrap="square">
            <a:spAutoFit/>
          </a:bodyPr>
          <a:lstStyle/>
          <a:p>
            <a:pPr indent="-457200" marL="365760">
              <a:spcBef>
                <a:spcPts val="600"/>
              </a:spcBef>
              <a:buFont charset="0" panose="020B0604020202020204" pitchFamily="34" typeface="Arial"/>
              <a:buChar char="•"/>
            </a:pPr>
            <a:r>
              <a:rPr dirty="0" lang="en-US" sz="2600">
                <a:solidFill>
                  <a:srgbClr val="254992"/>
                </a:solidFill>
                <a:latin charset="77" panose="020B0402020203020203" pitchFamily="34" typeface="Circe Light"/>
                <a:ea charset="0" panose="020B0306030504020204" pitchFamily="34" typeface="Open Sans Light"/>
                <a:cs charset="0" panose="020B0306030504020204" pitchFamily="34" typeface="Open Sans Light"/>
              </a:rPr>
              <a:t>Grambling State University</a:t>
            </a:r>
          </a:p>
          <a:p>
            <a:pPr indent="-457200" marL="365760">
              <a:spcBef>
                <a:spcPts val="600"/>
              </a:spcBef>
              <a:buFont charset="0" panose="020B0604020202020204" pitchFamily="34" typeface="Arial"/>
              <a:buChar char="•"/>
            </a:pPr>
            <a:r>
              <a:rPr dirty="0" lang="en-US" sz="2600">
                <a:solidFill>
                  <a:srgbClr val="254992"/>
                </a:solidFill>
                <a:latin charset="77" panose="020B0402020203020203" pitchFamily="34" typeface="Circe Light"/>
                <a:ea charset="0" panose="020B0306030504020204" pitchFamily="34" typeface="Open Sans Light"/>
                <a:cs charset="0" panose="020B0306030504020204" pitchFamily="34" typeface="Open Sans Light"/>
              </a:rPr>
              <a:t>Louisiana Tech University</a:t>
            </a:r>
          </a:p>
          <a:p>
            <a:pPr indent="-457200" marL="365760">
              <a:spcBef>
                <a:spcPts val="600"/>
              </a:spcBef>
              <a:buFont charset="0" panose="020B0604020202020204" pitchFamily="34" typeface="Arial"/>
              <a:buChar char="•"/>
            </a:pPr>
            <a:r>
              <a:rPr dirty="0" lang="en-US" sz="2600">
                <a:solidFill>
                  <a:srgbClr val="254992"/>
                </a:solidFill>
                <a:latin charset="77" panose="020B0402020203020203" pitchFamily="34" typeface="Circe Light"/>
                <a:ea charset="0" panose="020B0306030504020204" pitchFamily="34" typeface="Open Sans Light"/>
                <a:cs charset="0" panose="020B0306030504020204" pitchFamily="34" typeface="Open Sans Light"/>
              </a:rPr>
              <a:t>McNeese State University</a:t>
            </a:r>
          </a:p>
          <a:p>
            <a:pPr indent="-457200" marL="365760">
              <a:spcBef>
                <a:spcPts val="600"/>
              </a:spcBef>
              <a:buFont charset="0" panose="020B0604020202020204" pitchFamily="34" typeface="Arial"/>
              <a:buChar char="•"/>
            </a:pPr>
            <a:r>
              <a:rPr dirty="0" lang="en-US" sz="2600">
                <a:solidFill>
                  <a:srgbClr val="254992"/>
                </a:solidFill>
                <a:latin charset="77" panose="020B0402020203020203" pitchFamily="34" typeface="Circe Light"/>
                <a:ea charset="0" panose="020B0306030504020204" pitchFamily="34" typeface="Open Sans Light"/>
                <a:cs charset="0" panose="020B0306030504020204" pitchFamily="34" typeface="Open Sans Light"/>
              </a:rPr>
              <a:t>Nicholls State University</a:t>
            </a:r>
          </a:p>
          <a:p>
            <a:pPr indent="-457200" marL="365760">
              <a:spcBef>
                <a:spcPts val="600"/>
              </a:spcBef>
              <a:buFont charset="0" panose="020B0604020202020204" pitchFamily="34" typeface="Arial"/>
              <a:buChar char="•"/>
            </a:pPr>
            <a:r>
              <a:rPr dirty="0" lang="en-US" sz="2600">
                <a:solidFill>
                  <a:srgbClr val="254992"/>
                </a:solidFill>
                <a:latin charset="77" panose="020B0402020203020203" pitchFamily="34" typeface="Circe Light"/>
                <a:ea charset="0" panose="020B0306030504020204" pitchFamily="34" typeface="Open Sans Light"/>
                <a:cs charset="0" panose="020B0306030504020204" pitchFamily="34" typeface="Open Sans Light"/>
              </a:rPr>
              <a:t>Northwestern State University</a:t>
            </a:r>
          </a:p>
          <a:p>
            <a:pPr indent="-457200" marL="365760">
              <a:spcBef>
                <a:spcPts val="600"/>
              </a:spcBef>
              <a:buFont charset="0" panose="020B0604020202020204" pitchFamily="34" typeface="Arial"/>
              <a:buChar char="•"/>
            </a:pPr>
            <a:r>
              <a:rPr dirty="0" lang="en-US" sz="2600">
                <a:solidFill>
                  <a:srgbClr val="254992"/>
                </a:solidFill>
                <a:latin charset="77" panose="020B0402020203020203" pitchFamily="34" typeface="Circe Light"/>
                <a:ea charset="0" panose="020B0306030504020204" pitchFamily="34" typeface="Open Sans Light"/>
                <a:cs charset="0" panose="020B0306030504020204" pitchFamily="34" typeface="Open Sans Light"/>
              </a:rPr>
              <a:t>Southeastern Louisiana University </a:t>
            </a:r>
          </a:p>
          <a:p>
            <a:pPr indent="-457200" marL="365760">
              <a:spcBef>
                <a:spcPts val="600"/>
              </a:spcBef>
              <a:buFont charset="0" panose="020B0604020202020204" pitchFamily="34" typeface="Arial"/>
              <a:buChar char="•"/>
            </a:pPr>
            <a:r>
              <a:rPr dirty="0" lang="en-US" sz="2600">
                <a:solidFill>
                  <a:srgbClr val="254992"/>
                </a:solidFill>
                <a:latin charset="77" panose="020B0402020203020203" pitchFamily="34" typeface="Circe Light"/>
                <a:ea charset="0" panose="020B0306030504020204" pitchFamily="34" typeface="Open Sans Light"/>
                <a:cs charset="0" panose="020B0306030504020204" pitchFamily="34" typeface="Open Sans Light"/>
              </a:rPr>
              <a:t>University of Louisiana – Lafayette </a:t>
            </a:r>
          </a:p>
          <a:p>
            <a:pPr indent="-457200" marL="365760">
              <a:spcBef>
                <a:spcPts val="600"/>
              </a:spcBef>
              <a:buFont charset="0" panose="020B0604020202020204" pitchFamily="34" typeface="Arial"/>
              <a:buChar char="•"/>
            </a:pPr>
            <a:r>
              <a:rPr dirty="0" lang="en-US" sz="2600">
                <a:solidFill>
                  <a:srgbClr val="254992"/>
                </a:solidFill>
                <a:latin charset="77" panose="020B0402020203020203" pitchFamily="34" typeface="Circe Light"/>
                <a:ea charset="0" panose="020B0306030504020204" pitchFamily="34" typeface="Open Sans Light"/>
                <a:cs charset="0" panose="020B0306030504020204" pitchFamily="34" typeface="Open Sans Light"/>
              </a:rPr>
              <a:t>University of Louisiana – Monroe </a:t>
            </a:r>
          </a:p>
          <a:p>
            <a:pPr indent="-457200" marL="365760">
              <a:spcBef>
                <a:spcPts val="600"/>
              </a:spcBef>
              <a:buFont charset="0" panose="020B0604020202020204" pitchFamily="34" typeface="Arial"/>
              <a:buChar char="•"/>
            </a:pPr>
            <a:r>
              <a:rPr dirty="0" lang="en-US" sz="2600">
                <a:solidFill>
                  <a:srgbClr val="254992"/>
                </a:solidFill>
                <a:latin charset="77" panose="020B0402020203020203" pitchFamily="34" typeface="Circe Light"/>
                <a:ea charset="0" panose="020B0306030504020204" pitchFamily="34" typeface="Open Sans Light"/>
                <a:cs charset="0" panose="020B0306030504020204" pitchFamily="34" typeface="Open Sans Light"/>
              </a:rPr>
              <a:t>University of New Orleans</a:t>
            </a:r>
          </a:p>
        </p:txBody>
      </p:sp>
      <p:pic>
        <p:nvPicPr>
          <p:cNvPr id="13" name="Picture 2">
            <a:extLst>
              <a:ext uri="{FF2B5EF4-FFF2-40B4-BE49-F238E27FC236}">
                <a16:creationId xmlns:a16="http://schemas.microsoft.com/office/drawing/2014/main" id="{02665535-50BF-FAD0-7E2F-01B862371C25}"/>
              </a:ext>
            </a:extLst>
          </p:cNvPr>
          <p:cNvPicPr>
            <a:picLocks noChangeArrowheads="1" noChangeAspect="1"/>
          </p:cNvPicPr>
          <p:nvPr/>
        </p:nvPicPr>
        <p:blipFill>
          <a:blip cstate="email" r:embed="rId2">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idx="12" sz="quarter" type="sldNum"/>
          </p:nvPr>
        </p:nvSpPr>
        <p:spPr>
          <a:xfrm>
            <a:off x="9273435" y="6447155"/>
            <a:ext cx="2743200" cy="365125"/>
          </a:xfrm>
        </p:spPr>
        <p:txBody>
          <a:bodyPr numCol="1"/>
          <a:lstStyle/>
          <a:p>
            <a:fld id="{D88C9D7A-CE64-B040-B9A2-1C7FA4025703}" type="slidenum">
              <a:rPr lang="en-US" smtClean="0">
                <a:solidFill>
                  <a:srgbClr val="254992"/>
                </a:solidFill>
                <a:latin charset="77" panose="020B0502020203020203" pitchFamily="34" typeface="Circe"/>
              </a:rPr>
              <a:t>59</a:t>
            </a:fld>
            <a:endParaRPr dirty="0" lang="en-US">
              <a:solidFill>
                <a:srgbClr val="254992"/>
              </a:solidFill>
              <a:latin charset="77" panose="020B0502020203020203" pitchFamily="34" typeface="Circe"/>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p>
        </p:txBody>
      </p:sp>
      <p:sp>
        <p:nvSpPr>
          <p:cNvPr id="10" name="TextBox 9">
            <a:extLst>
              <a:ext uri="{FF2B5EF4-FFF2-40B4-BE49-F238E27FC236}">
                <a16:creationId xmlns:a16="http://schemas.microsoft.com/office/drawing/2014/main" id="{38B24978-7836-33E9-859C-C62B64E756EA}"/>
              </a:ext>
            </a:extLst>
          </p:cNvPr>
          <p:cNvSpPr txBox="1"/>
          <p:nvPr/>
        </p:nvSpPr>
        <p:spPr>
          <a:xfrm>
            <a:off x="467194" y="415387"/>
            <a:ext cx="11257612" cy="646331"/>
          </a:xfrm>
          <a:prstGeom prst="rect">
            <a:avLst/>
          </a:prstGeom>
          <a:noFill/>
        </p:spPr>
        <p:txBody>
          <a:bodyPr numCol="1" rtlCol="0" wrap="square">
            <a:spAutoFit/>
          </a:bodyPr>
          <a:lstStyle/>
          <a:p>
            <a:pPr algn="ctr" lvl="0">
              <a:defRPr/>
            </a:pPr>
            <a:r>
              <a:rPr dirty="0" lang="en-US" sz="3600">
                <a:solidFill>
                  <a:srgbClr val="2F5591"/>
                </a:solidFill>
                <a:latin charset="77" panose="020B0402020203020203" pitchFamily="34" typeface="Circe Light"/>
                <a:ea charset="0" panose="020B0306030504020204" pitchFamily="34" typeface="Open Sans Light"/>
                <a:cs charset="0" panose="020B0306030504020204" pitchFamily="34" typeface="Open Sans Light"/>
              </a:rPr>
              <a:t>UNIVERSITY OF LOUISIANA </a:t>
            </a:r>
            <a:r>
              <a:rPr b="1" dirty="0" lang="en-US" sz="3600">
                <a:solidFill>
                  <a:srgbClr val="2F5591"/>
                </a:solidFill>
                <a:latin charset="0" panose="020B0602020203020203" pitchFamily="34" typeface="Circe Bold"/>
                <a:ea charset="0" panose="020B0306030504020204" pitchFamily="34" typeface="Open Sans Extrabold"/>
                <a:cs charset="0" panose="020B0306030504020204" pitchFamily="34" typeface="Open Sans Extrabold"/>
              </a:rPr>
              <a:t>SYSTEM</a:t>
            </a:r>
            <a:endParaRPr dirty="0" lang="en-US" sz="3600">
              <a:solidFill>
                <a:schemeClr val="bg1"/>
              </a:solidFill>
              <a:latin charset="0" panose="020B0306030504020204" pitchFamily="34" typeface="Open Sans Light"/>
              <a:ea charset="0" panose="020B0306030504020204" pitchFamily="34" typeface="Open Sans Light"/>
              <a:cs charset="0" panose="020B0306030504020204" pitchFamily="34" typeface="Open Sans Light"/>
            </a:endParaRPr>
          </a:p>
        </p:txBody>
      </p:sp>
      <p:sp>
        <p:nvSpPr>
          <p:cNvPr id="2" name="Rectangle 1">
            <a:extLst>
              <a:ext uri="{FF2B5EF4-FFF2-40B4-BE49-F238E27FC236}">
                <a16:creationId xmlns:a16="http://schemas.microsoft.com/office/drawing/2014/main" id="{6C083705-FFBF-806F-D817-4F50DEDE46FB}"/>
              </a:ext>
            </a:extLst>
          </p:cNvPr>
          <p:cNvSpPr/>
          <p:nvPr/>
        </p:nvSpPr>
        <p:spPr>
          <a:xfrm>
            <a:off x="295701" y="2499349"/>
            <a:ext cx="4058624" cy="213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p>
        </p:txBody>
      </p:sp>
      <p:pic>
        <p:nvPicPr>
          <p:cNvPr descr="University of Louisiana System - Wikipedia" id="3074" name="Picture 2">
            <a:extLst>
              <a:ext uri="{FF2B5EF4-FFF2-40B4-BE49-F238E27FC236}">
                <a16:creationId xmlns:a16="http://schemas.microsoft.com/office/drawing/2014/main" id="{730E8064-AD1D-1D79-AAD6-73F2713B6D36}"/>
              </a:ext>
            </a:extLst>
          </p:cNvPr>
          <p:cNvPicPr>
            <a:picLocks noChangeArrowheads="1" noChangeAspect="1"/>
          </p:cNvPicPr>
          <p:nvPr/>
        </p:nvPicPr>
        <p:blipFill>
          <a:blip r:embed="rId3">
            <a:extLst>
              <a:ext uri="{28A0092B-C50C-407E-A947-70E740481C1C}">
                <a14:useLocalDpi xmlns:a14="http://schemas.microsoft.com/office/drawing/2010/main" val="0"/>
              </a:ext>
            </a:extLst>
          </a:blip>
          <a:srcRect/>
          <a:stretch>
            <a:fillRect/>
          </a:stretch>
        </p:blipFill>
        <p:spPr>
          <a:xfrm>
            <a:off x="365974" y="2780901"/>
            <a:ext cx="3918077" cy="1570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31065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descr="How to Obtain Proof of Citizenship - FindLaw" id="3074" name="Picture 2">
            <a:extLst>
              <a:ext uri="{FF2B5EF4-FFF2-40B4-BE49-F238E27FC236}">
                <a16:creationId xmlns:a16="http://schemas.microsoft.com/office/drawing/2014/main" id="{BBF9509B-EA38-F310-DFDB-49051BFF8A6F}"/>
              </a:ext>
            </a:extLst>
          </p:cNvPr>
          <p:cNvPicPr>
            <a:picLocks noChangeArrowheads="1" noChangeAspect="1"/>
          </p:cNvPicPr>
          <p:nvPr/>
        </p:nvPicPr>
        <p:blipFill>
          <a:blip r:embed="rId2">
            <a:extLst>
              <a:ext uri="{28A0092B-C50C-407E-A947-70E740481C1C}">
                <a14:useLocalDpi xmlns:a14="http://schemas.microsoft.com/office/drawing/2010/main" val="0"/>
              </a:ext>
            </a:extLst>
          </a:blip>
          <a:srcRect/>
          <a:stretch>
            <a:fillRect/>
          </a:stretch>
        </p:blipFill>
        <p:spPr>
          <a:xfrm>
            <a:off x="4864621" y="1477105"/>
            <a:ext cx="7327378" cy="469191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E5AEE0F-AE2A-8F14-8462-B9385205E71E}"/>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p>
        </p:txBody>
      </p:sp>
      <p:sp>
        <p:nvSpPr>
          <p:cNvPr id="5" name="TextBox 4">
            <a:extLst>
              <a:ext uri="{FF2B5EF4-FFF2-40B4-BE49-F238E27FC236}">
                <a16:creationId xmlns:a16="http://schemas.microsoft.com/office/drawing/2014/main" id="{4FDE24A7-52D6-0734-CC2E-2317E893E6E3}"/>
              </a:ext>
            </a:extLst>
          </p:cNvPr>
          <p:cNvSpPr txBox="1"/>
          <p:nvPr/>
        </p:nvSpPr>
        <p:spPr>
          <a:xfrm>
            <a:off x="467194" y="415387"/>
            <a:ext cx="11257612" cy="646331"/>
          </a:xfrm>
          <a:prstGeom prst="rect">
            <a:avLst/>
          </a:prstGeom>
          <a:noFill/>
        </p:spPr>
        <p:txBody>
          <a:bodyPr numCol="1" rtlCol="0" wrap="square">
            <a:spAutoFit/>
          </a:bodyPr>
          <a:lstStyle/>
          <a:p>
            <a:pPr algn="ctr" lvl="0">
              <a:defRPr/>
            </a:pPr>
            <a:r>
              <a:rPr dirty="0" lang="en-US" sz="3600">
                <a:solidFill>
                  <a:srgbClr val="2F5591"/>
                </a:solidFill>
                <a:latin charset="0" panose="020B0402020203020203" pitchFamily="34" typeface="Circe Light"/>
                <a:ea charset="0" panose="020B0306030504020204" pitchFamily="34" typeface="Open Sans Light"/>
                <a:cs charset="0" panose="020B0306030504020204" pitchFamily="34" typeface="Open Sans Light"/>
              </a:rPr>
              <a:t>CITIZENSHIP</a:t>
            </a:r>
            <a:endParaRPr dirty="0" lang="en-US" sz="4000">
              <a:solidFill>
                <a:schemeClr val="bg1"/>
              </a:solidFill>
              <a:latin charset="0" panose="020B0402020203020203" pitchFamily="34" typeface="Circe Light"/>
              <a:ea charset="0" panose="020B0306030504020204" pitchFamily="34" typeface="Open Sans Light"/>
              <a:cs charset="0" panose="020B0306030504020204" pitchFamily="34" typeface="Open Sans Light"/>
            </a:endParaRPr>
          </a:p>
        </p:txBody>
      </p:sp>
      <p:sp>
        <p:nvSpPr>
          <p:cNvPr id="6" name="TextBox 5">
            <a:extLst>
              <a:ext uri="{FF2B5EF4-FFF2-40B4-BE49-F238E27FC236}">
                <a16:creationId xmlns:a16="http://schemas.microsoft.com/office/drawing/2014/main" id="{4F311E7C-9E45-5B52-39EF-6228424EF7F4}"/>
              </a:ext>
            </a:extLst>
          </p:cNvPr>
          <p:cNvSpPr txBox="1"/>
          <p:nvPr/>
        </p:nvSpPr>
        <p:spPr>
          <a:xfrm>
            <a:off x="190985" y="1744177"/>
            <a:ext cx="4400893" cy="3970318"/>
          </a:xfrm>
          <a:prstGeom prst="rect">
            <a:avLst/>
          </a:prstGeom>
          <a:noFill/>
        </p:spPr>
        <p:txBody>
          <a:bodyPr numCol="1" rtlCol="0" wrap="square">
            <a:spAutoFit/>
          </a:bodyPr>
          <a:lstStyle/>
          <a:p>
            <a:pPr>
              <a:spcAft>
                <a:spcPts val="1200"/>
              </a:spcAft>
            </a:pPr>
            <a:r>
              <a:rPr dirty="0" lang="en-US" sz="2800">
                <a:solidFill>
                  <a:srgbClr val="254992"/>
                </a:solidFill>
                <a:latin charset="77" panose="020B0402020203020203" pitchFamily="34" typeface="Circe Light"/>
                <a:ea charset="0" panose="020B0306030504020204" pitchFamily="34" typeface="Open Sans Light"/>
                <a:cs charset="0" panose="020B0306030504020204" pitchFamily="34" typeface="Open Sans Light"/>
              </a:rPr>
              <a:t>A student must be a </a:t>
            </a:r>
            <a:br>
              <a:rPr dirty="0" lang="en-US" sz="2800">
                <a:solidFill>
                  <a:srgbClr val="254992"/>
                </a:solidFill>
                <a:latin charset="77" panose="020B0402020203020203" pitchFamily="34" typeface="Circe Light"/>
                <a:ea charset="0" panose="020B0306030504020204" pitchFamily="34" typeface="Open Sans Light"/>
                <a:cs charset="0" panose="020B0306030504020204" pitchFamily="34" typeface="Open Sans Light"/>
              </a:rPr>
            </a:br>
            <a:r>
              <a:rPr dirty="0" lang="en-US" sz="2800">
                <a:solidFill>
                  <a:srgbClr val="254992"/>
                </a:solidFill>
                <a:latin charset="77" panose="020B0402020203020203" pitchFamily="34" typeface="Circe Light"/>
                <a:ea charset="0" panose="020B0306030504020204" pitchFamily="34" typeface="Open Sans Light"/>
                <a:cs charset="0" panose="020B0306030504020204" pitchFamily="34" typeface="Open Sans Light"/>
              </a:rPr>
              <a:t>U.S. citizen, a permanent resident who is eligible to apply for citizenship, or a child of a non-citizen serving in the Armed Forces or honorably discharged from the </a:t>
            </a:r>
            <a:br>
              <a:rPr dirty="0" lang="en-US" sz="2800">
                <a:solidFill>
                  <a:srgbClr val="254992"/>
                </a:solidFill>
                <a:latin charset="77" panose="020B0402020203020203" pitchFamily="34" typeface="Circe Light"/>
                <a:ea charset="0" panose="020B0306030504020204" pitchFamily="34" typeface="Open Sans Light"/>
                <a:cs charset="0" panose="020B0306030504020204" pitchFamily="34" typeface="Open Sans Light"/>
              </a:rPr>
            </a:br>
            <a:r>
              <a:rPr dirty="0" lang="en-US" sz="2800">
                <a:solidFill>
                  <a:srgbClr val="254992"/>
                </a:solidFill>
                <a:latin charset="77" panose="020B0402020203020203" pitchFamily="34" typeface="Circe Light"/>
                <a:ea charset="0" panose="020B0306030504020204" pitchFamily="34" typeface="Open Sans Light"/>
                <a:cs charset="0" panose="020B0306030504020204" pitchFamily="34" typeface="Open Sans Light"/>
              </a:rPr>
              <a:t>Armed Forces.</a:t>
            </a:r>
          </a:p>
        </p:txBody>
      </p:sp>
      <p:pic>
        <p:nvPicPr>
          <p:cNvPr id="8" name="Picture 2">
            <a:extLst>
              <a:ext uri="{FF2B5EF4-FFF2-40B4-BE49-F238E27FC236}">
                <a16:creationId xmlns:a16="http://schemas.microsoft.com/office/drawing/2014/main" id="{F4B49663-7636-AC60-1CF7-55B0BCE07158}"/>
              </a:ext>
            </a:extLst>
          </p:cNvPr>
          <p:cNvPicPr>
            <a:picLocks noChangeArrowheads="1" noChangeAspect="1"/>
          </p:cNvPicPr>
          <p:nvPr/>
        </p:nvPicPr>
        <p:blipFill>
          <a:blip cstate="email" r:embed="rId3">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1">
            <a:extLst>
              <a:ext uri="{FF2B5EF4-FFF2-40B4-BE49-F238E27FC236}">
                <a16:creationId xmlns:a16="http://schemas.microsoft.com/office/drawing/2014/main" id="{DB9CB12E-7BB0-4C47-FFE5-C2E3C0B8D1BC}"/>
              </a:ext>
            </a:extLst>
          </p:cNvPr>
          <p:cNvSpPr>
            <a:spLocks noGrp="1"/>
          </p:cNvSpPr>
          <p:nvPr>
            <p:ph idx="12" sz="quarter" type="sldNum"/>
          </p:nvPr>
        </p:nvSpPr>
        <p:spPr>
          <a:xfrm>
            <a:off x="9273435" y="6447155"/>
            <a:ext cx="2743200" cy="365125"/>
          </a:xfrm>
        </p:spPr>
        <p:txBody>
          <a:bodyPr numCol="1"/>
          <a:lstStyle/>
          <a:p>
            <a:fld id="{D88C9D7A-CE64-B040-B9A2-1C7FA4025703}" type="slidenum">
              <a:rPr lang="en-US" smtClean="0">
                <a:solidFill>
                  <a:srgbClr val="254992"/>
                </a:solidFill>
                <a:latin charset="77" panose="020B0502020203020203" pitchFamily="34" typeface="Circe"/>
              </a:rPr>
              <a:t>6</a:t>
            </a:fld>
            <a:endParaRPr dirty="0" lang="en-US">
              <a:solidFill>
                <a:srgbClr val="254992"/>
              </a:solidFill>
              <a:latin charset="77" panose="020B0502020203020203" pitchFamily="34" typeface="Circe"/>
            </a:endParaRPr>
          </a:p>
        </p:txBody>
      </p:sp>
      <p:sp>
        <p:nvSpPr>
          <p:cNvPr id="10" name="Rectangle 9">
            <a:extLst>
              <a:ext uri="{FF2B5EF4-FFF2-40B4-BE49-F238E27FC236}">
                <a16:creationId xmlns:a16="http://schemas.microsoft.com/office/drawing/2014/main" id="{192231B8-F376-B77A-6A33-8CBAE0B76AB6}"/>
              </a:ext>
            </a:extLst>
          </p:cNvPr>
          <p:cNvSpPr/>
          <p:nvPr/>
        </p:nvSpPr>
        <p:spPr>
          <a:xfrm>
            <a:off x="4864618" y="1477104"/>
            <a:ext cx="7327382" cy="4691921"/>
          </a:xfrm>
          <a:prstGeom prst="rect">
            <a:avLst/>
          </a:prstGeom>
          <a:solidFill>
            <a:srgbClr val="2F559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dirty="0" lang="en-US"/>
          </a:p>
        </p:txBody>
      </p:sp>
    </p:spTree>
    <p:extLst>
      <p:ext uri="{BB962C8B-B14F-4D97-AF65-F5344CB8AC3E}">
        <p14:creationId xmlns:p14="http://schemas.microsoft.com/office/powerpoint/2010/main" val="28446073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91CE8D9-8E5F-FAF3-5E94-6A4C9AE848E7}"/>
              </a:ext>
            </a:extLst>
          </p:cNvPr>
          <p:cNvSpPr/>
          <p:nvPr/>
        </p:nvSpPr>
        <p:spPr>
          <a:xfrm>
            <a:off x="-2" y="1477096"/>
            <a:ext cx="4816547" cy="4691921"/>
          </a:xfrm>
          <a:prstGeom prst="rect">
            <a:avLst/>
          </a:prstGeom>
          <a:solidFill>
            <a:srgbClr val="2F55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dirty="0" lang="en-US"/>
          </a:p>
        </p:txBody>
      </p:sp>
      <p:sp>
        <p:nvSpPr>
          <p:cNvPr id="12" name="TextBox 11">
            <a:extLst>
              <a:ext uri="{FF2B5EF4-FFF2-40B4-BE49-F238E27FC236}">
                <a16:creationId xmlns:a16="http://schemas.microsoft.com/office/drawing/2014/main" id="{3B136109-AFDB-385C-7916-C18E1AA7EE16}"/>
              </a:ext>
            </a:extLst>
          </p:cNvPr>
          <p:cNvSpPr txBox="1"/>
          <p:nvPr/>
        </p:nvSpPr>
        <p:spPr>
          <a:xfrm>
            <a:off x="4988038" y="1755238"/>
            <a:ext cx="6894775" cy="4779770"/>
          </a:xfrm>
          <a:prstGeom prst="rect">
            <a:avLst/>
          </a:prstGeom>
          <a:noFill/>
        </p:spPr>
        <p:txBody>
          <a:bodyPr numCol="1" rtlCol="0" wrap="square">
            <a:spAutoFit/>
          </a:bodyPr>
          <a:lstStyle/>
          <a:p>
            <a:pPr indent="-342900" marL="347472">
              <a:lnSpc>
                <a:spcPct val="90000"/>
              </a:lnSpc>
              <a:spcAft>
                <a:spcPts val="600"/>
              </a:spcAft>
              <a:buFont charset="0" panose="020B0604020202020204" pitchFamily="34" typeface="Arial"/>
              <a:buChar char="•"/>
            </a:pPr>
            <a:r>
              <a:rPr dirty="0" lang="en-US">
                <a:solidFill>
                  <a:srgbClr val="254992"/>
                </a:solidFill>
                <a:latin charset="77" panose="020B0402020203020203" pitchFamily="34" typeface="Circe Light"/>
                <a:ea charset="0" panose="020B0306030504020204" pitchFamily="34" typeface="Open Sans Light"/>
                <a:cs charset="0" panose="020B0306030504020204" pitchFamily="34" typeface="Open Sans Light"/>
              </a:rPr>
              <a:t>Louisiana Technical College – all campuses</a:t>
            </a:r>
          </a:p>
          <a:p>
            <a:pPr indent="-342900" marL="347472">
              <a:lnSpc>
                <a:spcPct val="90000"/>
              </a:lnSpc>
              <a:spcAft>
                <a:spcPts val="600"/>
              </a:spcAft>
              <a:buFont charset="0" panose="020B0604020202020204" pitchFamily="34" typeface="Arial"/>
              <a:buChar char="•"/>
            </a:pPr>
            <a:r>
              <a:rPr dirty="0" lang="en-US">
                <a:solidFill>
                  <a:srgbClr val="254992"/>
                </a:solidFill>
                <a:latin charset="77" panose="020B0402020203020203" pitchFamily="34" typeface="Circe Light"/>
                <a:ea charset="0" panose="020B0306030504020204" pitchFamily="34" typeface="Open Sans Light"/>
                <a:cs charset="0" panose="020B0306030504020204" pitchFamily="34" typeface="Open Sans Light"/>
              </a:rPr>
              <a:t>Baton Rouge Community College</a:t>
            </a:r>
          </a:p>
          <a:p>
            <a:pPr indent="-342900" marL="347472">
              <a:lnSpc>
                <a:spcPct val="90000"/>
              </a:lnSpc>
              <a:spcAft>
                <a:spcPts val="600"/>
              </a:spcAft>
              <a:buFont charset="0" panose="020B0604020202020204" pitchFamily="34" typeface="Arial"/>
              <a:buChar char="•"/>
            </a:pPr>
            <a:r>
              <a:rPr dirty="0" lang="en-US">
                <a:solidFill>
                  <a:srgbClr val="254992"/>
                </a:solidFill>
                <a:latin charset="77" panose="020B0402020203020203" pitchFamily="34" typeface="Circe Light"/>
                <a:ea charset="0" panose="020B0306030504020204" pitchFamily="34" typeface="Open Sans Light"/>
                <a:cs charset="0" panose="020B0306030504020204" pitchFamily="34" typeface="Open Sans Light"/>
              </a:rPr>
              <a:t>Bossier Parish Community College</a:t>
            </a:r>
          </a:p>
          <a:p>
            <a:pPr indent="-342900" marL="347472">
              <a:lnSpc>
                <a:spcPct val="90000"/>
              </a:lnSpc>
              <a:spcAft>
                <a:spcPts val="600"/>
              </a:spcAft>
              <a:buFont charset="0" panose="020B0604020202020204" pitchFamily="34" typeface="Arial"/>
              <a:buChar char="•"/>
            </a:pPr>
            <a:r>
              <a:rPr dirty="0" lang="en-US">
                <a:solidFill>
                  <a:srgbClr val="254992"/>
                </a:solidFill>
                <a:latin charset="77" panose="020B0402020203020203" pitchFamily="34" typeface="Circe Light"/>
                <a:ea charset="0" panose="020B0306030504020204" pitchFamily="34" typeface="Open Sans Light"/>
                <a:cs charset="0" panose="020B0306030504020204" pitchFamily="34" typeface="Open Sans Light"/>
              </a:rPr>
              <a:t>Central Louisiana Technical Community College</a:t>
            </a:r>
          </a:p>
          <a:p>
            <a:pPr indent="-342900" marL="347472">
              <a:lnSpc>
                <a:spcPct val="90000"/>
              </a:lnSpc>
              <a:spcAft>
                <a:spcPts val="600"/>
              </a:spcAft>
              <a:buFont charset="0" panose="020B0604020202020204" pitchFamily="34" typeface="Arial"/>
              <a:buChar char="•"/>
            </a:pPr>
            <a:r>
              <a:rPr dirty="0" lang="en-US">
                <a:solidFill>
                  <a:srgbClr val="254992"/>
                </a:solidFill>
                <a:latin charset="77" panose="020B0402020203020203" pitchFamily="34" typeface="Circe Light"/>
                <a:ea charset="0" panose="020B0306030504020204" pitchFamily="34" typeface="Open Sans Light"/>
                <a:cs charset="0" panose="020B0306030504020204" pitchFamily="34" typeface="Open Sans Light"/>
              </a:rPr>
              <a:t>Delgado Community College</a:t>
            </a:r>
          </a:p>
          <a:p>
            <a:pPr indent="-342900" marL="347472">
              <a:lnSpc>
                <a:spcPct val="90000"/>
              </a:lnSpc>
              <a:spcAft>
                <a:spcPts val="600"/>
              </a:spcAft>
              <a:buFont charset="0" panose="020B0604020202020204" pitchFamily="34" typeface="Arial"/>
              <a:buChar char="•"/>
            </a:pPr>
            <a:r>
              <a:rPr dirty="0" lang="en-US">
                <a:solidFill>
                  <a:srgbClr val="254992"/>
                </a:solidFill>
                <a:latin charset="77" panose="020B0402020203020203" pitchFamily="34" typeface="Circe Light"/>
                <a:ea charset="0" panose="020B0306030504020204" pitchFamily="34" typeface="Open Sans Light"/>
                <a:cs charset="0" panose="020B0306030504020204" pitchFamily="34" typeface="Open Sans Light"/>
              </a:rPr>
              <a:t>L.E. Fletcher Technical Community College</a:t>
            </a:r>
          </a:p>
          <a:p>
            <a:pPr indent="-342900" marL="347472">
              <a:lnSpc>
                <a:spcPct val="90000"/>
              </a:lnSpc>
              <a:spcAft>
                <a:spcPts val="600"/>
              </a:spcAft>
              <a:buFont charset="0" panose="020B0604020202020204" pitchFamily="34" typeface="Arial"/>
              <a:buChar char="•"/>
            </a:pPr>
            <a:r>
              <a:rPr dirty="0" lang="en-US">
                <a:solidFill>
                  <a:srgbClr val="254992"/>
                </a:solidFill>
                <a:latin charset="77" panose="020B0402020203020203" pitchFamily="34" typeface="Circe Light"/>
                <a:ea charset="0" panose="020B0306030504020204" pitchFamily="34" typeface="Open Sans Light"/>
                <a:cs charset="0" panose="020B0306030504020204" pitchFamily="34" typeface="Open Sans Light"/>
              </a:rPr>
              <a:t>Louisiana Delta Community College</a:t>
            </a:r>
          </a:p>
          <a:p>
            <a:pPr indent="-342900" marL="347472">
              <a:lnSpc>
                <a:spcPct val="90000"/>
              </a:lnSpc>
              <a:spcAft>
                <a:spcPts val="600"/>
              </a:spcAft>
              <a:buFont charset="0" panose="020B0604020202020204" pitchFamily="34" typeface="Arial"/>
              <a:buChar char="•"/>
            </a:pPr>
            <a:r>
              <a:rPr dirty="0" lang="en-US">
                <a:solidFill>
                  <a:srgbClr val="254992"/>
                </a:solidFill>
                <a:latin charset="77" panose="020B0402020203020203" pitchFamily="34" typeface="Circe Light"/>
                <a:ea charset="0" panose="020B0306030504020204" pitchFamily="34" typeface="Open Sans Light"/>
                <a:cs charset="0" panose="020B0306030504020204" pitchFamily="34" typeface="Open Sans Light"/>
              </a:rPr>
              <a:t>Northshore Technical Community College</a:t>
            </a:r>
          </a:p>
          <a:p>
            <a:pPr indent="-342900" marL="347472">
              <a:lnSpc>
                <a:spcPct val="90000"/>
              </a:lnSpc>
              <a:spcAft>
                <a:spcPts val="600"/>
              </a:spcAft>
              <a:buFont charset="0" panose="020B0604020202020204" pitchFamily="34" typeface="Arial"/>
              <a:buChar char="•"/>
            </a:pPr>
            <a:r>
              <a:rPr dirty="0" lang="en-US">
                <a:solidFill>
                  <a:srgbClr val="254992"/>
                </a:solidFill>
                <a:latin charset="77" panose="020B0402020203020203" pitchFamily="34" typeface="Circe Light"/>
                <a:ea charset="0" panose="020B0306030504020204" pitchFamily="34" typeface="Open Sans Light"/>
                <a:cs charset="0" panose="020B0306030504020204" pitchFamily="34" typeface="Open Sans Light"/>
              </a:rPr>
              <a:t>Northwest Louisiana Technical Community College</a:t>
            </a:r>
          </a:p>
          <a:p>
            <a:pPr indent="-342900" marL="347472">
              <a:lnSpc>
                <a:spcPct val="90000"/>
              </a:lnSpc>
              <a:spcAft>
                <a:spcPts val="600"/>
              </a:spcAft>
              <a:buFont charset="0" panose="020B0604020202020204" pitchFamily="34" typeface="Arial"/>
              <a:buChar char="•"/>
            </a:pPr>
            <a:r>
              <a:rPr dirty="0" lang="en-US">
                <a:solidFill>
                  <a:srgbClr val="254992"/>
                </a:solidFill>
                <a:latin charset="77" panose="020B0402020203020203" pitchFamily="34" typeface="Circe Light"/>
                <a:ea charset="0" panose="020B0306030504020204" pitchFamily="34" typeface="Open Sans Light"/>
                <a:cs charset="0" panose="020B0306030504020204" pitchFamily="34" typeface="Open Sans Light"/>
              </a:rPr>
              <a:t>Nunez Community College</a:t>
            </a:r>
          </a:p>
          <a:p>
            <a:pPr indent="-342900" marL="347472">
              <a:lnSpc>
                <a:spcPct val="90000"/>
              </a:lnSpc>
              <a:spcAft>
                <a:spcPts val="600"/>
              </a:spcAft>
              <a:buFont charset="0" panose="020B0604020202020204" pitchFamily="34" typeface="Arial"/>
              <a:buChar char="•"/>
            </a:pPr>
            <a:r>
              <a:rPr dirty="0" lang="en-US">
                <a:solidFill>
                  <a:srgbClr val="254992"/>
                </a:solidFill>
                <a:latin charset="77" panose="020B0402020203020203" pitchFamily="34" typeface="Circe Light"/>
                <a:ea charset="0" panose="020B0306030504020204" pitchFamily="34" typeface="Open Sans Light"/>
                <a:cs charset="0" panose="020B0306030504020204" pitchFamily="34" typeface="Open Sans Light"/>
              </a:rPr>
              <a:t>River Parishes Community College</a:t>
            </a:r>
          </a:p>
          <a:p>
            <a:pPr indent="-342900" marL="347472">
              <a:lnSpc>
                <a:spcPct val="90000"/>
              </a:lnSpc>
              <a:spcAft>
                <a:spcPts val="600"/>
              </a:spcAft>
              <a:buFont charset="0" panose="020B0604020202020204" pitchFamily="34" typeface="Arial"/>
              <a:buChar char="•"/>
            </a:pPr>
            <a:r>
              <a:rPr dirty="0" lang="en-US">
                <a:solidFill>
                  <a:srgbClr val="254992"/>
                </a:solidFill>
                <a:latin charset="77" panose="020B0402020203020203" pitchFamily="34" typeface="Circe Light"/>
                <a:ea charset="0" panose="020B0306030504020204" pitchFamily="34" typeface="Open Sans Light"/>
                <a:cs charset="0" panose="020B0306030504020204" pitchFamily="34" typeface="Open Sans Light"/>
              </a:rPr>
              <a:t>South Louisiana Community College</a:t>
            </a:r>
          </a:p>
          <a:p>
            <a:pPr indent="-342900" marL="347472">
              <a:lnSpc>
                <a:spcPct val="90000"/>
              </a:lnSpc>
              <a:spcAft>
                <a:spcPts val="600"/>
              </a:spcAft>
              <a:buFont charset="0" panose="020B0604020202020204" pitchFamily="34" typeface="Arial"/>
              <a:buChar char="•"/>
            </a:pPr>
            <a:r>
              <a:rPr dirty="0" lang="en-US">
                <a:solidFill>
                  <a:srgbClr val="254992"/>
                </a:solidFill>
                <a:latin charset="77" panose="020B0402020203020203" pitchFamily="34" typeface="Circe Light"/>
                <a:ea charset="0" panose="020B0306030504020204" pitchFamily="34" typeface="Open Sans Light"/>
                <a:cs charset="0" panose="020B0306030504020204" pitchFamily="34" typeface="Open Sans Light"/>
              </a:rPr>
              <a:t>SOWELA Technical Community College</a:t>
            </a:r>
          </a:p>
          <a:p>
            <a:pPr indent="-342900" marL="365760">
              <a:spcBef>
                <a:spcPts val="600"/>
              </a:spcBef>
              <a:buFont charset="0" panose="020B0604020202020204" pitchFamily="34" typeface="Arial"/>
              <a:buChar char="•"/>
            </a:pPr>
            <a:endParaRPr dirty="0" lang="en-US" sz="2400">
              <a:solidFill>
                <a:srgbClr val="254992"/>
              </a:solidFill>
              <a:latin charset="77" panose="020B0402020203020203" pitchFamily="34" typeface="Circe Light"/>
              <a:ea charset="0" panose="020B0306030504020204" pitchFamily="34" typeface="Open Sans Light"/>
              <a:cs charset="0" panose="020B0306030504020204" pitchFamily="34" typeface="Open Sans Light"/>
            </a:endParaRPr>
          </a:p>
        </p:txBody>
      </p:sp>
      <p:pic>
        <p:nvPicPr>
          <p:cNvPr id="13" name="Picture 2">
            <a:extLst>
              <a:ext uri="{FF2B5EF4-FFF2-40B4-BE49-F238E27FC236}">
                <a16:creationId xmlns:a16="http://schemas.microsoft.com/office/drawing/2014/main" id="{02665535-50BF-FAD0-7E2F-01B862371C25}"/>
              </a:ext>
            </a:extLst>
          </p:cNvPr>
          <p:cNvPicPr>
            <a:picLocks noChangeArrowheads="1" noChangeAspect="1"/>
          </p:cNvPicPr>
          <p:nvPr/>
        </p:nvPicPr>
        <p:blipFill>
          <a:blip cstate="email" r:embed="rId2">
            <a:extLst>
              <a:ext uri="{28A0092B-C50C-407E-A947-70E740481C1C}">
                <a14:useLocalDpi xmlns:a14="http://schemas.microsoft.com/office/drawing/2010/main"/>
              </a:ext>
            </a:extLst>
          </a:blip>
          <a:srcRect/>
          <a:stretch>
            <a:fillRect/>
          </a:stretch>
        </p:blipFill>
        <p:spPr>
          <a:xfrm>
            <a:off x="0" y="609030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idx="12" sz="quarter" type="sldNum"/>
          </p:nvPr>
        </p:nvSpPr>
        <p:spPr>
          <a:xfrm>
            <a:off x="9273435" y="6447155"/>
            <a:ext cx="2743200" cy="365125"/>
          </a:xfrm>
        </p:spPr>
        <p:txBody>
          <a:bodyPr numCol="1"/>
          <a:lstStyle/>
          <a:p>
            <a:fld id="{D88C9D7A-CE64-B040-B9A2-1C7FA4025703}" type="slidenum">
              <a:rPr lang="en-US" smtClean="0">
                <a:solidFill>
                  <a:srgbClr val="254992"/>
                </a:solidFill>
                <a:latin charset="77" panose="020B0502020203020203" pitchFamily="34" typeface="Circe"/>
              </a:rPr>
              <a:t>60</a:t>
            </a:fld>
            <a:endParaRPr dirty="0" lang="en-US">
              <a:solidFill>
                <a:srgbClr val="254992"/>
              </a:solidFill>
              <a:latin charset="77" panose="020B0502020203020203" pitchFamily="34" typeface="Circe"/>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p>
        </p:txBody>
      </p:sp>
      <p:sp>
        <p:nvSpPr>
          <p:cNvPr id="10" name="TextBox 9">
            <a:extLst>
              <a:ext uri="{FF2B5EF4-FFF2-40B4-BE49-F238E27FC236}">
                <a16:creationId xmlns:a16="http://schemas.microsoft.com/office/drawing/2014/main" id="{38B24978-7836-33E9-859C-C62B64E756EA}"/>
              </a:ext>
            </a:extLst>
          </p:cNvPr>
          <p:cNvSpPr txBox="1"/>
          <p:nvPr/>
        </p:nvSpPr>
        <p:spPr>
          <a:xfrm>
            <a:off x="0" y="415387"/>
            <a:ext cx="12192000" cy="584775"/>
          </a:xfrm>
          <a:prstGeom prst="rect">
            <a:avLst/>
          </a:prstGeom>
          <a:noFill/>
        </p:spPr>
        <p:txBody>
          <a:bodyPr numCol="1" rtlCol="0" wrap="square">
            <a:spAutoFit/>
          </a:bodyPr>
          <a:lstStyle/>
          <a:p>
            <a:pPr algn="ctr" lvl="0">
              <a:defRPr/>
            </a:pPr>
            <a:r>
              <a:rPr dirty="0" lang="en-US" sz="3200">
                <a:solidFill>
                  <a:srgbClr val="2F5591"/>
                </a:solidFill>
                <a:latin charset="77" panose="020B0402020203020203" pitchFamily="34" typeface="Circe Light"/>
                <a:ea charset="0" panose="020B0306030504020204" pitchFamily="34" typeface="Open Sans Light"/>
                <a:cs charset="0" panose="020B0306030504020204" pitchFamily="34" typeface="Open Sans Light"/>
              </a:rPr>
              <a:t>LOUISIANA COMMUNITY AND TECHNICAL COLLEGE </a:t>
            </a:r>
            <a:r>
              <a:rPr b="1" dirty="0" lang="en-US" sz="3200">
                <a:solidFill>
                  <a:srgbClr val="2F5591"/>
                </a:solidFill>
                <a:latin charset="0" panose="020B0602020203020203" pitchFamily="34" typeface="Circe Bold"/>
                <a:ea charset="0" panose="020B0306030504020204" pitchFamily="34" typeface="Open Sans Extrabold"/>
                <a:cs charset="0" panose="020B0306030504020204" pitchFamily="34" typeface="Open Sans Extrabold"/>
              </a:rPr>
              <a:t>SYSTEM</a:t>
            </a:r>
            <a:endParaRPr dirty="0" lang="en-US" sz="3200">
              <a:solidFill>
                <a:schemeClr val="bg1"/>
              </a:solidFill>
              <a:latin charset="0" panose="020B0306030504020204" pitchFamily="34" typeface="Open Sans Light"/>
              <a:ea charset="0" panose="020B0306030504020204" pitchFamily="34" typeface="Open Sans Light"/>
              <a:cs charset="0" panose="020B0306030504020204" pitchFamily="34" typeface="Open Sans Light"/>
            </a:endParaRPr>
          </a:p>
        </p:txBody>
      </p:sp>
      <p:sp>
        <p:nvSpPr>
          <p:cNvPr id="2" name="Rectangle 1">
            <a:extLst>
              <a:ext uri="{FF2B5EF4-FFF2-40B4-BE49-F238E27FC236}">
                <a16:creationId xmlns:a16="http://schemas.microsoft.com/office/drawing/2014/main" id="{6C083705-FFBF-806F-D817-4F50DEDE46FB}"/>
              </a:ext>
            </a:extLst>
          </p:cNvPr>
          <p:cNvSpPr/>
          <p:nvPr/>
        </p:nvSpPr>
        <p:spPr>
          <a:xfrm>
            <a:off x="869711" y="2211398"/>
            <a:ext cx="2817091" cy="292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p>
        </p:txBody>
      </p:sp>
      <p:pic>
        <p:nvPicPr>
          <p:cNvPr descr="Louisiana Community and Technical Colleges System | Saylor Academy" id="4098" name="Picture 2">
            <a:extLst>
              <a:ext uri="{FF2B5EF4-FFF2-40B4-BE49-F238E27FC236}">
                <a16:creationId xmlns:a16="http://schemas.microsoft.com/office/drawing/2014/main" id="{21B57200-9290-DD0B-77F3-F790C25C7E0D}"/>
              </a:ext>
            </a:extLst>
          </p:cNvPr>
          <p:cNvPicPr>
            <a:picLocks noChangeArrowheads="1" noChangeAspect="1"/>
          </p:cNvPicPr>
          <p:nvPr/>
        </p:nvPicPr>
        <p:blipFill rotWithShape="1">
          <a:blip r:embed="rId3">
            <a:extLst>
              <a:ext uri="{28A0092B-C50C-407E-A947-70E740481C1C}">
                <a14:useLocalDpi xmlns:a14="http://schemas.microsoft.com/office/drawing/2010/main" val="0"/>
              </a:ext>
            </a:extLst>
          </a:blip>
          <a:srcRect b="8600" l="248" r="80303" t="9628"/>
          <a:stretch/>
        </p:blipFill>
        <p:spPr>
          <a:xfrm>
            <a:off x="1062767" y="2359099"/>
            <a:ext cx="2430979" cy="2632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63690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descr="types of pelicans in Louisiana" id="10" name="Picture 2">
            <a:extLst>
              <a:ext uri="{FF2B5EF4-FFF2-40B4-BE49-F238E27FC236}">
                <a16:creationId xmlns:a16="http://schemas.microsoft.com/office/drawing/2014/main" id="{B4F69762-931D-B017-90C5-677C4153BC99}"/>
              </a:ext>
            </a:extLst>
          </p:cNvPr>
          <p:cNvPicPr>
            <a:picLocks noChangeArrowheads="1" noChangeAspect="1"/>
          </p:cNvPicPr>
          <p:nvPr/>
        </p:nvPicPr>
        <p:blipFill rotWithShape="1">
          <a:blip cstate="email" r:embed="rId2">
            <a:extLst>
              <a:ext uri="{28A0092B-C50C-407E-A947-70E740481C1C}">
                <a14:useLocalDpi xmlns:a14="http://schemas.microsoft.com/office/drawing/2010/main"/>
              </a:ext>
            </a:extLst>
          </a:blip>
          <a:srcRect/>
          <a:stretch/>
        </p:blipFill>
        <p:spPr>
          <a:xfrm>
            <a:off x="0" y="1471961"/>
            <a:ext cx="12191999" cy="481562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79138D3A-B8AD-CB7B-CCD4-BD11FE067E34}"/>
              </a:ext>
            </a:extLst>
          </p:cNvPr>
          <p:cNvSpPr/>
          <p:nvPr/>
        </p:nvSpPr>
        <p:spPr>
          <a:xfrm>
            <a:off x="1" y="1477110"/>
            <a:ext cx="12191998" cy="4810479"/>
          </a:xfrm>
          <a:prstGeom prst="rect">
            <a:avLst/>
          </a:prstGeom>
          <a:solidFill>
            <a:srgbClr val="2F5591">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dirty="0" lang="en-US"/>
          </a:p>
        </p:txBody>
      </p:sp>
      <p:sp>
        <p:nvSpPr>
          <p:cNvPr id="16" name="TextBox 15">
            <a:extLst>
              <a:ext uri="{FF2B5EF4-FFF2-40B4-BE49-F238E27FC236}">
                <a16:creationId xmlns:a16="http://schemas.microsoft.com/office/drawing/2014/main" id="{E3A4EF54-6E8B-984E-619F-A54952147ADD}"/>
              </a:ext>
            </a:extLst>
          </p:cNvPr>
          <p:cNvSpPr txBox="1"/>
          <p:nvPr/>
        </p:nvSpPr>
        <p:spPr>
          <a:xfrm>
            <a:off x="2295862" y="3097218"/>
            <a:ext cx="7600273" cy="1446550"/>
          </a:xfrm>
          <a:prstGeom prst="rect">
            <a:avLst/>
          </a:prstGeom>
          <a:noFill/>
        </p:spPr>
        <p:txBody>
          <a:bodyPr numCol="1" rtlCol="0" wrap="square">
            <a:spAutoFit/>
          </a:bodyPr>
          <a:lstStyle/>
          <a:p>
            <a:pPr algn="ctr" lvl="0">
              <a:defRPr/>
            </a:pPr>
            <a:r>
              <a:rPr dirty="0" lang="en-US" sz="8800">
                <a:solidFill>
                  <a:schemeClr val="bg1"/>
                </a:solidFill>
                <a:latin charset="0" panose="020B0602020203020203" pitchFamily="34" typeface="Circe Bold"/>
                <a:ea charset="0" panose="020B0306030504020204" pitchFamily="34" typeface="Open Sans Light"/>
                <a:cs charset="0" panose="020B0306030504020204" pitchFamily="34" typeface="Open Sans Light"/>
              </a:rPr>
              <a:t>PRIVATE</a:t>
            </a:r>
          </a:p>
        </p:txBody>
      </p:sp>
      <p:pic>
        <p:nvPicPr>
          <p:cNvPr id="18" name="Picture 2">
            <a:extLst>
              <a:ext uri="{FF2B5EF4-FFF2-40B4-BE49-F238E27FC236}">
                <a16:creationId xmlns:a16="http://schemas.microsoft.com/office/drawing/2014/main" id="{85953769-3B7B-2209-C2CB-194EA7A3EDC1}"/>
              </a:ext>
            </a:extLst>
          </p:cNvPr>
          <p:cNvPicPr>
            <a:picLocks noChangeArrowheads="1" noChangeAspect="1"/>
          </p:cNvPicPr>
          <p:nvPr/>
        </p:nvPicPr>
        <p:blipFill>
          <a:blip cstate="email" r:embed="rId3">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9" name="Slide Number Placeholder 1">
            <a:extLst>
              <a:ext uri="{FF2B5EF4-FFF2-40B4-BE49-F238E27FC236}">
                <a16:creationId xmlns:a16="http://schemas.microsoft.com/office/drawing/2014/main" id="{1A35F2AA-C5DC-416B-0116-676DAAE501C0}"/>
              </a:ext>
            </a:extLst>
          </p:cNvPr>
          <p:cNvSpPr>
            <a:spLocks noGrp="1"/>
          </p:cNvSpPr>
          <p:nvPr>
            <p:ph idx="12" sz="quarter" type="sldNum"/>
          </p:nvPr>
        </p:nvSpPr>
        <p:spPr>
          <a:xfrm>
            <a:off x="9273435" y="6447155"/>
            <a:ext cx="2743200" cy="365125"/>
          </a:xfrm>
        </p:spPr>
        <p:txBody>
          <a:bodyPr numCol="1"/>
          <a:lstStyle/>
          <a:p>
            <a:fld id="{D88C9D7A-CE64-B040-B9A2-1C7FA4025703}" type="slidenum">
              <a:rPr lang="en-US" smtClean="0">
                <a:solidFill>
                  <a:srgbClr val="254992"/>
                </a:solidFill>
                <a:latin charset="77" panose="020B0502020203020203" pitchFamily="34" typeface="Circe"/>
              </a:rPr>
              <a:t>61</a:t>
            </a:fld>
            <a:endParaRPr dirty="0" lang="en-US">
              <a:solidFill>
                <a:srgbClr val="254992"/>
              </a:solidFill>
              <a:latin charset="77" panose="020B0502020203020203" pitchFamily="34" typeface="Circe"/>
            </a:endParaRPr>
          </a:p>
        </p:txBody>
      </p:sp>
      <p:sp>
        <p:nvSpPr>
          <p:cNvPr id="20" name="Rectangle 19">
            <a:extLst>
              <a:ext uri="{FF2B5EF4-FFF2-40B4-BE49-F238E27FC236}">
                <a16:creationId xmlns:a16="http://schemas.microsoft.com/office/drawing/2014/main" id="{8AF4DF86-95EF-FBF2-E788-54FC6794E9E0}"/>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p>
        </p:txBody>
      </p:sp>
      <p:sp>
        <p:nvSpPr>
          <p:cNvPr id="21" name="TextBox 20">
            <a:extLst>
              <a:ext uri="{FF2B5EF4-FFF2-40B4-BE49-F238E27FC236}">
                <a16:creationId xmlns:a16="http://schemas.microsoft.com/office/drawing/2014/main" id="{4959D3C5-4E93-A14A-DE00-A9484E737030}"/>
              </a:ext>
            </a:extLst>
          </p:cNvPr>
          <p:cNvSpPr txBox="1"/>
          <p:nvPr/>
        </p:nvSpPr>
        <p:spPr>
          <a:xfrm>
            <a:off x="467194" y="415387"/>
            <a:ext cx="11257612" cy="646331"/>
          </a:xfrm>
          <a:prstGeom prst="rect">
            <a:avLst/>
          </a:prstGeom>
          <a:noFill/>
        </p:spPr>
        <p:txBody>
          <a:bodyPr numCol="1" rtlCol="0" wrap="square">
            <a:spAutoFit/>
          </a:bodyPr>
          <a:lstStyle/>
          <a:p>
            <a:pPr algn="ctr" lvl="0">
              <a:defRPr/>
            </a:pPr>
            <a:r>
              <a:rPr dirty="0" lang="en-US" sz="3600">
                <a:solidFill>
                  <a:srgbClr val="2F5591"/>
                </a:solidFill>
                <a:latin charset="77" panose="020B0402020203020203" pitchFamily="34" typeface="Circe Light"/>
                <a:ea charset="0" panose="020B0306030504020204" pitchFamily="34" typeface="Open Sans Light"/>
                <a:cs charset="0" panose="020B0306030504020204" pitchFamily="34" typeface="Open Sans Light"/>
              </a:rPr>
              <a:t>TOPS </a:t>
            </a:r>
            <a:r>
              <a:rPr b="1" dirty="0" lang="en-US" sz="3600">
                <a:solidFill>
                  <a:srgbClr val="2F5591"/>
                </a:solidFill>
                <a:latin charset="0" panose="020B0602020203020203" pitchFamily="34" typeface="Circe Bold"/>
                <a:ea charset="0" panose="020B0306030504020204" pitchFamily="34" typeface="Open Sans Extrabold"/>
                <a:cs charset="0" panose="020B0306030504020204" pitchFamily="34" typeface="Open Sans Extrabold"/>
              </a:rPr>
              <a:t>ELIGIBLE INSTITUTIONS</a:t>
            </a:r>
            <a:endParaRPr dirty="0" lang="en-US" sz="3600">
              <a:solidFill>
                <a:schemeClr val="bg1"/>
              </a:solidFill>
              <a:latin charset="0" panose="020B0306030504020204" pitchFamily="34" typeface="Open Sans Light"/>
              <a:ea charset="0" panose="020B0306030504020204" pitchFamily="34" typeface="Open Sans Light"/>
              <a:cs charset="0" panose="020B0306030504020204" pitchFamily="34" typeface="Open Sans Light"/>
            </a:endParaRPr>
          </a:p>
        </p:txBody>
      </p:sp>
    </p:spTree>
    <p:extLst>
      <p:ext uri="{BB962C8B-B14F-4D97-AF65-F5344CB8AC3E}">
        <p14:creationId xmlns:p14="http://schemas.microsoft.com/office/powerpoint/2010/main" val="11253440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91CE8D9-8E5F-FAF3-5E94-6A4C9AE848E7}"/>
              </a:ext>
            </a:extLst>
          </p:cNvPr>
          <p:cNvSpPr/>
          <p:nvPr/>
        </p:nvSpPr>
        <p:spPr>
          <a:xfrm>
            <a:off x="-2" y="1477096"/>
            <a:ext cx="4816547" cy="4691921"/>
          </a:xfrm>
          <a:prstGeom prst="rect">
            <a:avLst/>
          </a:prstGeom>
          <a:solidFill>
            <a:srgbClr val="2F55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dirty="0" lang="en-US"/>
          </a:p>
        </p:txBody>
      </p:sp>
      <p:sp>
        <p:nvSpPr>
          <p:cNvPr id="12" name="TextBox 11">
            <a:extLst>
              <a:ext uri="{FF2B5EF4-FFF2-40B4-BE49-F238E27FC236}">
                <a16:creationId xmlns:a16="http://schemas.microsoft.com/office/drawing/2014/main" id="{3B136109-AFDB-385C-7916-C18E1AA7EE16}"/>
              </a:ext>
            </a:extLst>
          </p:cNvPr>
          <p:cNvSpPr txBox="1"/>
          <p:nvPr/>
        </p:nvSpPr>
        <p:spPr>
          <a:xfrm>
            <a:off x="4988038" y="1755238"/>
            <a:ext cx="6894775" cy="4339650"/>
          </a:xfrm>
          <a:prstGeom prst="rect">
            <a:avLst/>
          </a:prstGeom>
          <a:noFill/>
        </p:spPr>
        <p:txBody>
          <a:bodyPr numCol="1" rtlCol="0" wrap="square">
            <a:spAutoFit/>
          </a:bodyPr>
          <a:lstStyle/>
          <a:p>
            <a:pPr indent="-342900" marL="365760">
              <a:spcBef>
                <a:spcPts val="600"/>
              </a:spcBef>
              <a:buFont charset="0" panose="020B0604020202020204" pitchFamily="34" typeface="Arial"/>
              <a:buChar char="•"/>
            </a:pPr>
            <a:r>
              <a:rPr dirty="0" lang="en-US" sz="2100">
                <a:solidFill>
                  <a:srgbClr val="254992"/>
                </a:solidFill>
                <a:latin charset="77" panose="020B0402020203020203" pitchFamily="34" typeface="Circe Light"/>
                <a:ea charset="0" panose="020B0306030504020204" pitchFamily="34" typeface="Open Sans Light"/>
                <a:cs charset="0" panose="020B0306030504020204" pitchFamily="34" typeface="Open Sans Light"/>
              </a:rPr>
              <a:t>Centenary College</a:t>
            </a:r>
          </a:p>
          <a:p>
            <a:pPr indent="-342900" marL="365760">
              <a:spcBef>
                <a:spcPts val="600"/>
              </a:spcBef>
              <a:buFont charset="0" panose="020B0604020202020204" pitchFamily="34" typeface="Arial"/>
              <a:buChar char="•"/>
            </a:pPr>
            <a:r>
              <a:rPr dirty="0" lang="en-US" sz="2100">
                <a:solidFill>
                  <a:srgbClr val="254992"/>
                </a:solidFill>
                <a:latin charset="77" panose="020B0402020203020203" pitchFamily="34" typeface="Circe Light"/>
                <a:ea charset="0" panose="020B0306030504020204" pitchFamily="34" typeface="Open Sans Light"/>
                <a:cs charset="0" panose="020B0306030504020204" pitchFamily="34" typeface="Open Sans Light"/>
              </a:rPr>
              <a:t>Dillard University</a:t>
            </a:r>
          </a:p>
          <a:p>
            <a:pPr indent="-342900" marL="365760">
              <a:spcBef>
                <a:spcPts val="600"/>
              </a:spcBef>
              <a:buFont charset="0" panose="020B0604020202020204" pitchFamily="34" typeface="Arial"/>
              <a:buChar char="•"/>
            </a:pPr>
            <a:r>
              <a:rPr dirty="0" lang="en-US" sz="2100">
                <a:solidFill>
                  <a:srgbClr val="254992"/>
                </a:solidFill>
                <a:latin charset="77" panose="020B0402020203020203" pitchFamily="34" typeface="Circe Light"/>
                <a:ea charset="0" panose="020B0306030504020204" pitchFamily="34" typeface="Open Sans Light"/>
                <a:cs charset="0" panose="020B0306030504020204" pitchFamily="34" typeface="Open Sans Light"/>
              </a:rPr>
              <a:t>Franciscan Missionaries of Our Lady University (Formerly Our Lady of the Lake College)</a:t>
            </a:r>
          </a:p>
          <a:p>
            <a:pPr indent="-342900" marL="365760">
              <a:spcBef>
                <a:spcPts val="600"/>
              </a:spcBef>
              <a:buFont charset="0" panose="020B0604020202020204" pitchFamily="34" typeface="Arial"/>
              <a:buChar char="•"/>
            </a:pPr>
            <a:r>
              <a:rPr dirty="0" lang="en-US" sz="2100">
                <a:solidFill>
                  <a:srgbClr val="254992"/>
                </a:solidFill>
                <a:latin charset="77" panose="020B0402020203020203" pitchFamily="34" typeface="Circe Light"/>
                <a:ea charset="0" panose="020B0306030504020204" pitchFamily="34" typeface="Open Sans Light"/>
                <a:cs charset="0" panose="020B0306030504020204" pitchFamily="34" typeface="Open Sans Light"/>
              </a:rPr>
              <a:t>Louisiana Christian University</a:t>
            </a:r>
          </a:p>
          <a:p>
            <a:pPr indent="-342900" marL="365760">
              <a:spcBef>
                <a:spcPts val="600"/>
              </a:spcBef>
              <a:buFont charset="0" panose="020B0604020202020204" pitchFamily="34" typeface="Arial"/>
              <a:buChar char="•"/>
            </a:pPr>
            <a:r>
              <a:rPr dirty="0" lang="en-US" sz="2100">
                <a:solidFill>
                  <a:srgbClr val="254992"/>
                </a:solidFill>
                <a:latin charset="77" panose="020B0402020203020203" pitchFamily="34" typeface="Circe Light"/>
                <a:ea charset="0" panose="020B0306030504020204" pitchFamily="34" typeface="Open Sans Light"/>
                <a:cs charset="0" panose="020B0306030504020204" pitchFamily="34" typeface="Open Sans Light"/>
              </a:rPr>
              <a:t>Loyola University New Orleans</a:t>
            </a:r>
          </a:p>
          <a:p>
            <a:pPr indent="-342900" marL="365760">
              <a:spcBef>
                <a:spcPts val="600"/>
              </a:spcBef>
              <a:buFont charset="0" panose="020B0604020202020204" pitchFamily="34" typeface="Arial"/>
              <a:buChar char="•"/>
            </a:pPr>
            <a:r>
              <a:rPr dirty="0" lang="en-US" sz="2100">
                <a:solidFill>
                  <a:srgbClr val="254992"/>
                </a:solidFill>
                <a:latin charset="77" panose="020B0402020203020203" pitchFamily="34" typeface="Circe Light"/>
                <a:ea charset="0" panose="020B0306030504020204" pitchFamily="34" typeface="Open Sans Light"/>
                <a:cs charset="0" panose="020B0306030504020204" pitchFamily="34" typeface="Open Sans Light"/>
              </a:rPr>
              <a:t>New Orleans Baptist Theological Seminary</a:t>
            </a:r>
          </a:p>
          <a:p>
            <a:pPr indent="-342900" marL="365760">
              <a:spcBef>
                <a:spcPts val="600"/>
              </a:spcBef>
              <a:buFont charset="0" panose="020B0604020202020204" pitchFamily="34" typeface="Arial"/>
              <a:buChar char="•"/>
            </a:pPr>
            <a:r>
              <a:rPr dirty="0" lang="en-US" sz="2100">
                <a:solidFill>
                  <a:srgbClr val="254992"/>
                </a:solidFill>
                <a:latin charset="77" panose="020B0402020203020203" pitchFamily="34" typeface="Circe Light"/>
                <a:ea charset="0" panose="020B0306030504020204" pitchFamily="34" typeface="Open Sans Light"/>
                <a:cs charset="0" panose="020B0306030504020204" pitchFamily="34" typeface="Open Sans Light"/>
              </a:rPr>
              <a:t>St. Joseph Seminary College</a:t>
            </a:r>
          </a:p>
          <a:p>
            <a:pPr indent="-342900" marL="365760">
              <a:spcBef>
                <a:spcPts val="600"/>
              </a:spcBef>
              <a:buFont charset="0" panose="020B0604020202020204" pitchFamily="34" typeface="Arial"/>
              <a:buChar char="•"/>
            </a:pPr>
            <a:r>
              <a:rPr dirty="0" lang="en-US" sz="2100">
                <a:solidFill>
                  <a:srgbClr val="254992"/>
                </a:solidFill>
                <a:latin charset="77" panose="020B0402020203020203" pitchFamily="34" typeface="Circe Light"/>
                <a:ea charset="0" panose="020B0306030504020204" pitchFamily="34" typeface="Open Sans Light"/>
                <a:cs charset="0" panose="020B0306030504020204" pitchFamily="34" typeface="Open Sans Light"/>
              </a:rPr>
              <a:t>Tulane University</a:t>
            </a:r>
          </a:p>
          <a:p>
            <a:pPr indent="-342900" marL="365760">
              <a:spcBef>
                <a:spcPts val="600"/>
              </a:spcBef>
              <a:buFont charset="0" panose="020B0604020202020204" pitchFamily="34" typeface="Arial"/>
              <a:buChar char="•"/>
            </a:pPr>
            <a:r>
              <a:rPr dirty="0" lang="en-US" sz="2100">
                <a:solidFill>
                  <a:srgbClr val="254992"/>
                </a:solidFill>
                <a:latin charset="77" panose="020B0402020203020203" pitchFamily="34" typeface="Circe Light"/>
                <a:ea charset="0" panose="020B0306030504020204" pitchFamily="34" typeface="Open Sans Light"/>
                <a:cs charset="0" panose="020B0306030504020204" pitchFamily="34" typeface="Open Sans Light"/>
              </a:rPr>
              <a:t>University of Holy Cross</a:t>
            </a:r>
          </a:p>
          <a:p>
            <a:pPr indent="-342900" marL="365760">
              <a:spcBef>
                <a:spcPts val="600"/>
              </a:spcBef>
              <a:buFont charset="0" panose="020B0604020202020204" pitchFamily="34" typeface="Arial"/>
              <a:buChar char="•"/>
            </a:pPr>
            <a:r>
              <a:rPr dirty="0" lang="en-US" sz="2100">
                <a:solidFill>
                  <a:srgbClr val="254992"/>
                </a:solidFill>
                <a:latin charset="77" panose="020B0402020203020203" pitchFamily="34" typeface="Circe Light"/>
                <a:ea charset="0" panose="020B0306030504020204" pitchFamily="34" typeface="Open Sans Light"/>
                <a:cs charset="0" panose="020B0306030504020204" pitchFamily="34" typeface="Open Sans Light"/>
              </a:rPr>
              <a:t>Xavier University</a:t>
            </a:r>
          </a:p>
        </p:txBody>
      </p:sp>
      <p:pic>
        <p:nvPicPr>
          <p:cNvPr id="13" name="Picture 2">
            <a:extLst>
              <a:ext uri="{FF2B5EF4-FFF2-40B4-BE49-F238E27FC236}">
                <a16:creationId xmlns:a16="http://schemas.microsoft.com/office/drawing/2014/main" id="{02665535-50BF-FAD0-7E2F-01B862371C25}"/>
              </a:ext>
            </a:extLst>
          </p:cNvPr>
          <p:cNvPicPr>
            <a:picLocks noChangeArrowheads="1" noChangeAspect="1"/>
          </p:cNvPicPr>
          <p:nvPr/>
        </p:nvPicPr>
        <p:blipFill>
          <a:blip cstate="email" r:embed="rId2">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idx="12" sz="quarter" type="sldNum"/>
          </p:nvPr>
        </p:nvSpPr>
        <p:spPr>
          <a:xfrm>
            <a:off x="9273435" y="6447155"/>
            <a:ext cx="2743200" cy="365125"/>
          </a:xfrm>
        </p:spPr>
        <p:txBody>
          <a:bodyPr numCol="1"/>
          <a:lstStyle/>
          <a:p>
            <a:fld id="{D88C9D7A-CE64-B040-B9A2-1C7FA4025703}" type="slidenum">
              <a:rPr lang="en-US" smtClean="0">
                <a:solidFill>
                  <a:srgbClr val="254992"/>
                </a:solidFill>
                <a:latin charset="77" panose="020B0502020203020203" pitchFamily="34" typeface="Circe"/>
              </a:rPr>
              <a:t>62</a:t>
            </a:fld>
            <a:endParaRPr dirty="0" lang="en-US">
              <a:solidFill>
                <a:srgbClr val="254992"/>
              </a:solidFill>
              <a:latin charset="77" panose="020B0502020203020203" pitchFamily="34" typeface="Circe"/>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p>
        </p:txBody>
      </p:sp>
      <p:sp>
        <p:nvSpPr>
          <p:cNvPr id="10" name="TextBox 9">
            <a:extLst>
              <a:ext uri="{FF2B5EF4-FFF2-40B4-BE49-F238E27FC236}">
                <a16:creationId xmlns:a16="http://schemas.microsoft.com/office/drawing/2014/main" id="{38B24978-7836-33E9-859C-C62B64E756EA}"/>
              </a:ext>
            </a:extLst>
          </p:cNvPr>
          <p:cNvSpPr txBox="1"/>
          <p:nvPr/>
        </p:nvSpPr>
        <p:spPr>
          <a:xfrm>
            <a:off x="0" y="415387"/>
            <a:ext cx="12192000" cy="954107"/>
          </a:xfrm>
          <a:prstGeom prst="rect">
            <a:avLst/>
          </a:prstGeom>
          <a:noFill/>
        </p:spPr>
        <p:txBody>
          <a:bodyPr numCol="1" rtlCol="0" wrap="square">
            <a:spAutoFit/>
          </a:bodyPr>
          <a:lstStyle/>
          <a:p>
            <a:pPr algn="ctr" lvl="0">
              <a:defRPr/>
            </a:pPr>
            <a:r>
              <a:rPr dirty="0" lang="en-US" sz="2400">
                <a:solidFill>
                  <a:srgbClr val="2F5591"/>
                </a:solidFill>
                <a:latin charset="77" panose="020B0402020203020203" pitchFamily="34" typeface="Circe Light"/>
                <a:ea charset="0" panose="020B0306030504020204" pitchFamily="34" typeface="Open Sans Light"/>
                <a:cs charset="0" panose="020B0306030504020204" pitchFamily="34" typeface="Open Sans Light"/>
              </a:rPr>
              <a:t>LOUISIANA ASSOCIATION OF INDEPENDENT COLLEGES AND UNIVERSITIES </a:t>
            </a:r>
            <a:r>
              <a:rPr b="1" dirty="0" lang="en-US" sz="3200">
                <a:solidFill>
                  <a:srgbClr val="2F5591"/>
                </a:solidFill>
                <a:latin charset="0" panose="020B0602020203020203" pitchFamily="34" typeface="Circe Bold"/>
                <a:ea charset="0" panose="020B0306030504020204" pitchFamily="34" typeface="Open Sans Extrabold"/>
                <a:cs charset="0" panose="020B0306030504020204" pitchFamily="34" typeface="Open Sans Extrabold"/>
              </a:rPr>
              <a:t>LAICU</a:t>
            </a:r>
            <a:endParaRPr dirty="0" lang="en-US" sz="3200">
              <a:solidFill>
                <a:schemeClr val="bg1"/>
              </a:solidFill>
              <a:latin charset="0" panose="020B0306030504020204" pitchFamily="34" typeface="Open Sans Light"/>
              <a:ea charset="0" panose="020B0306030504020204" pitchFamily="34" typeface="Open Sans Light"/>
              <a:cs charset="0" panose="020B0306030504020204" pitchFamily="34" typeface="Open Sans Light"/>
            </a:endParaRPr>
          </a:p>
        </p:txBody>
      </p:sp>
      <p:sp>
        <p:nvSpPr>
          <p:cNvPr id="11" name="Rectangle 10">
            <a:extLst>
              <a:ext uri="{FF2B5EF4-FFF2-40B4-BE49-F238E27FC236}">
                <a16:creationId xmlns:a16="http://schemas.microsoft.com/office/drawing/2014/main" id="{AFF51EAB-36F5-5EB9-CAF1-DF1A08809415}"/>
              </a:ext>
            </a:extLst>
          </p:cNvPr>
          <p:cNvSpPr/>
          <p:nvPr/>
        </p:nvSpPr>
        <p:spPr>
          <a:xfrm>
            <a:off x="295701" y="2499349"/>
            <a:ext cx="4058624" cy="213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p>
        </p:txBody>
      </p:sp>
      <p:pic>
        <p:nvPicPr>
          <p:cNvPr descr="COVID-19 Response – Louisiana Board of Regents" id="5122" name="Picture 2">
            <a:extLst>
              <a:ext uri="{FF2B5EF4-FFF2-40B4-BE49-F238E27FC236}">
                <a16:creationId xmlns:a16="http://schemas.microsoft.com/office/drawing/2014/main" id="{E40B090C-557D-700A-2245-FCEA50B8214A}"/>
              </a:ext>
            </a:extLst>
          </p:cNvPr>
          <p:cNvPicPr>
            <a:picLocks noChangeArrowheads="1" noChangeAspect="1"/>
          </p:cNvPicPr>
          <p:nvPr/>
        </p:nvPicPr>
        <p:blipFill>
          <a:blip r:embed="rId3">
            <a:extLst>
              <a:ext uri="{28A0092B-C50C-407E-A947-70E740481C1C}">
                <a14:useLocalDpi xmlns:a14="http://schemas.microsoft.com/office/drawing/2010/main" val="0"/>
              </a:ext>
            </a:extLst>
          </a:blip>
          <a:srcRect/>
          <a:stretch>
            <a:fillRect/>
          </a:stretch>
        </p:blipFill>
        <p:spPr>
          <a:xfrm>
            <a:off x="295702" y="2807826"/>
            <a:ext cx="4058624" cy="1489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10024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descr="7 Options to Consider if You Didn't Receive Enough Financial Aid" id="16" name="Picture 2">
            <a:extLst>
              <a:ext uri="{FF2B5EF4-FFF2-40B4-BE49-F238E27FC236}">
                <a16:creationId xmlns:a16="http://schemas.microsoft.com/office/drawing/2014/main" id="{1E36C970-8242-38B3-BE40-D6801AF471AF}"/>
              </a:ext>
            </a:extLst>
          </p:cNvPr>
          <p:cNvPicPr>
            <a:picLocks noChangeArrowheads="1" noChangeAspect="1"/>
          </p:cNvPicPr>
          <p:nvPr/>
        </p:nvPicPr>
        <p:blipFill rotWithShape="1">
          <a:blip r:embed="rId2">
            <a:extLst>
              <a:ext uri="{28A0092B-C50C-407E-A947-70E740481C1C}">
                <a14:useLocalDpi xmlns:a14="http://schemas.microsoft.com/office/drawing/2010/main" val="0"/>
              </a:ext>
            </a:extLst>
          </a:blip>
          <a:srcRect l="31733"/>
          <a:stretch/>
        </p:blipFill>
        <p:spPr>
          <a:xfrm>
            <a:off x="-1" y="1477104"/>
            <a:ext cx="4816549" cy="469191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19D7BC5A-6411-14D3-5608-B8F2054D3A86}"/>
              </a:ext>
            </a:extLst>
          </p:cNvPr>
          <p:cNvSpPr/>
          <p:nvPr/>
        </p:nvSpPr>
        <p:spPr>
          <a:xfrm>
            <a:off x="-2" y="1477096"/>
            <a:ext cx="4816547" cy="4691921"/>
          </a:xfrm>
          <a:prstGeom prst="rect">
            <a:avLst/>
          </a:prstGeom>
          <a:solidFill>
            <a:srgbClr val="2F559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dirty="0" lang="en-US"/>
          </a:p>
        </p:txBody>
      </p:sp>
      <p:sp>
        <p:nvSpPr>
          <p:cNvPr id="12" name="TextBox 11">
            <a:extLst>
              <a:ext uri="{FF2B5EF4-FFF2-40B4-BE49-F238E27FC236}">
                <a16:creationId xmlns:a16="http://schemas.microsoft.com/office/drawing/2014/main" id="{3B136109-AFDB-385C-7916-C18E1AA7EE16}"/>
              </a:ext>
            </a:extLst>
          </p:cNvPr>
          <p:cNvSpPr txBox="1"/>
          <p:nvPr/>
        </p:nvSpPr>
        <p:spPr>
          <a:xfrm>
            <a:off x="4998128" y="1755238"/>
            <a:ext cx="7084380" cy="3774880"/>
          </a:xfrm>
          <a:prstGeom prst="rect">
            <a:avLst/>
          </a:prstGeom>
          <a:noFill/>
        </p:spPr>
        <p:txBody>
          <a:bodyPr numCol="1" rtlCol="0" wrap="square">
            <a:spAutoFit/>
          </a:bodyPr>
          <a:lstStyle/>
          <a:p>
            <a:pPr algn="l" defTabSz="914400" eaLnBrk="1" hangingPunct="1" latinLnBrk="0" lvl="0" marR="0" rtl="0">
              <a:lnSpc>
                <a:spcPct val="90000"/>
              </a:lnSpc>
              <a:spcBef>
                <a:spcPts val="600"/>
              </a:spcBef>
              <a:spcAft>
                <a:spcPts val="0"/>
              </a:spcAft>
              <a:buClrTx/>
              <a:buSzTx/>
              <a:tabLst/>
              <a:defRPr/>
            </a:pPr>
            <a:r>
              <a:rPr b="0" baseline="0" cap="none" dirty="0" i="0" kern="1200" kumimoji="0" lang="en-US" noProof="0" normalizeH="0" spc="0" strike="noStrike" sz="2800" u="none">
                <a:ln>
                  <a:noFill/>
                </a:ln>
                <a:solidFill>
                  <a:srgbClr val="254992"/>
                </a:solidFill>
                <a:effectLst/>
                <a:uLnTx/>
                <a:uFillTx/>
                <a:latin charset="0" panose="020B0402020203020203" pitchFamily="34" typeface="Circe Light"/>
              </a:rPr>
              <a:t>There are two options for applying for a TOPS Scholarship:</a:t>
            </a:r>
          </a:p>
          <a:p>
            <a:pPr indent="-342900" lvl="1" marL="568325">
              <a:lnSpc>
                <a:spcPct val="90000"/>
              </a:lnSpc>
              <a:spcBef>
                <a:spcPts val="600"/>
              </a:spcBef>
              <a:buFont charset="0" panose="020B0604020202020204" pitchFamily="34" typeface="Arial"/>
              <a:buChar char="•"/>
              <a:defRPr/>
            </a:pPr>
            <a:r>
              <a:rPr b="0" baseline="0" cap="none" dirty="0" i="0" kern="1200" kumimoji="0" lang="en-US" noProof="0" normalizeH="0" spc="0" strike="noStrike" sz="2400" u="none">
                <a:ln>
                  <a:noFill/>
                </a:ln>
                <a:solidFill>
                  <a:srgbClr val="254992"/>
                </a:solidFill>
                <a:effectLst/>
                <a:uLnTx/>
                <a:uFillTx/>
                <a:latin charset="0" panose="020B0402020203020203" pitchFamily="34" typeface="Circe Light"/>
              </a:rPr>
              <a:t>FAFSA® (Free Application for Federal Student Aid) –</a:t>
            </a:r>
            <a:r>
              <a:rPr b="0" baseline="0" cap="none" dirty="0" i="0" kern="1200" kumimoji="0" lang="en-US" noProof="0" normalizeH="0" spc="0" strike="noStrike" sz="2400" u="none">
                <a:ln>
                  <a:noFill/>
                </a:ln>
                <a:solidFill>
                  <a:srgbClr val="254992"/>
                </a:solidFill>
                <a:effectLst/>
                <a:uLnTx/>
                <a:uFillTx/>
                <a:latin charset="0" panose="020B0602020203020203" pitchFamily="34" typeface="Circe Bold"/>
              </a:rPr>
              <a:t>www.studentaid.gov</a:t>
            </a:r>
          </a:p>
          <a:p>
            <a:pPr indent="-342900" lvl="2" marL="1025525">
              <a:lnSpc>
                <a:spcPct val="90000"/>
              </a:lnSpc>
              <a:spcBef>
                <a:spcPts val="600"/>
              </a:spcBef>
              <a:buFont charset="0" panose="020B0604020202020204" pitchFamily="34" typeface="Arial"/>
              <a:buChar char="•"/>
              <a:defRPr/>
            </a:pPr>
            <a:r>
              <a:rPr dirty="0" lang="en-US" sz="2000">
                <a:solidFill>
                  <a:srgbClr val="254992"/>
                </a:solidFill>
                <a:latin charset="0" panose="020B0402020203020203" pitchFamily="34" typeface="Circe Light"/>
              </a:rPr>
              <a:t>The FAFSA® allows you to apply for TOPS, other state aid, and all federal aid.</a:t>
            </a:r>
            <a:endParaRPr b="0" baseline="0" cap="none" dirty="0" i="0" kern="1200" kumimoji="0" lang="en-US" noProof="0" normalizeH="0" spc="0" strike="noStrike" sz="2000" u="none">
              <a:ln>
                <a:noFill/>
              </a:ln>
              <a:solidFill>
                <a:srgbClr val="254992"/>
              </a:solidFill>
              <a:effectLst/>
              <a:uLnTx/>
              <a:uFillTx/>
              <a:latin charset="0" panose="020B0402020203020203" pitchFamily="34" typeface="Circe Light"/>
            </a:endParaRPr>
          </a:p>
          <a:p>
            <a:pPr algn="ctr" defTabSz="914400" eaLnBrk="1" hangingPunct="1" latinLnBrk="0" lvl="0" marR="0" rtl="0">
              <a:lnSpc>
                <a:spcPct val="90000"/>
              </a:lnSpc>
              <a:spcBef>
                <a:spcPts val="600"/>
              </a:spcBef>
              <a:spcAft>
                <a:spcPts val="0"/>
              </a:spcAft>
              <a:buClrTx/>
              <a:buSzTx/>
              <a:tabLst/>
              <a:defRPr/>
            </a:pPr>
            <a:r>
              <a:rPr b="0" baseline="0" cap="none" dirty="0" i="0" kern="1200" kumimoji="0" lang="en-US" noProof="0" normalizeH="0" spc="0" strike="noStrike" sz="2400" u="none">
                <a:ln>
                  <a:noFill/>
                </a:ln>
                <a:solidFill>
                  <a:srgbClr val="254992"/>
                </a:solidFill>
                <a:effectLst/>
                <a:uLnTx/>
                <a:uFillTx/>
                <a:latin charset="0" panose="020B0602020203020203" pitchFamily="34" typeface="Circe Bold"/>
              </a:rPr>
              <a:t>OR</a:t>
            </a:r>
          </a:p>
          <a:p>
            <a:pPr algn="l" defTabSz="914400" eaLnBrk="1" hangingPunct="1" indent="-342900" latinLnBrk="0" lvl="0" marL="568325" marR="0" rtl="0">
              <a:lnSpc>
                <a:spcPct val="90000"/>
              </a:lnSpc>
              <a:spcBef>
                <a:spcPts val="600"/>
              </a:spcBef>
              <a:spcAft>
                <a:spcPts val="0"/>
              </a:spcAft>
              <a:buClrTx/>
              <a:buSzTx/>
              <a:buFont charset="0" panose="020B0604020202020204" pitchFamily="34" typeface="Arial"/>
              <a:buChar char="•"/>
              <a:defRPr/>
            </a:pPr>
            <a:r>
              <a:rPr b="0" baseline="0" cap="none" dirty="0" i="0" kern="1200" kumimoji="0" lang="en-US" noProof="0" normalizeH="0" spc="0" strike="noStrike" sz="2400" u="none">
                <a:ln>
                  <a:noFill/>
                </a:ln>
                <a:solidFill>
                  <a:srgbClr val="254992"/>
                </a:solidFill>
                <a:effectLst/>
                <a:uLnTx/>
                <a:uFillTx/>
                <a:latin charset="0" panose="020B0402020203020203" pitchFamily="34" typeface="Circe Light"/>
              </a:rPr>
              <a:t>TOPS Online Application – </a:t>
            </a:r>
            <a:r>
              <a:rPr b="0" baseline="0" cap="none" dirty="0" i="0" kern="1200" kumimoji="0" lang="en-US" noProof="0" normalizeH="0" spc="0" strike="noStrike" sz="2400" u="none">
                <a:ln>
                  <a:noFill/>
                </a:ln>
                <a:solidFill>
                  <a:srgbClr val="254992"/>
                </a:solidFill>
                <a:effectLst/>
                <a:uLnTx/>
                <a:uFillTx/>
                <a:latin charset="0" panose="020B0602020203020203" pitchFamily="34" typeface="Circe Bold"/>
              </a:rPr>
              <a:t>www.mylosfa.la.gov  </a:t>
            </a:r>
          </a:p>
          <a:p>
            <a:pPr indent="-342900" lvl="2" marL="1025525">
              <a:lnSpc>
                <a:spcPct val="90000"/>
              </a:lnSpc>
              <a:spcBef>
                <a:spcPts val="600"/>
              </a:spcBef>
              <a:buFont charset="0" panose="020B0604020202020204" pitchFamily="34" typeface="Arial"/>
              <a:buChar char="•"/>
              <a:defRPr/>
            </a:pPr>
            <a:r>
              <a:rPr b="0" baseline="0" cap="none" dirty="0" i="0" kern="1200" kumimoji="0" lang="en-US" noProof="0" normalizeH="0" spc="0" strike="noStrike" sz="2000" u="none">
                <a:ln>
                  <a:noFill/>
                </a:ln>
                <a:solidFill>
                  <a:srgbClr val="254992"/>
                </a:solidFill>
                <a:effectLst/>
                <a:uLnTx/>
                <a:uFillTx/>
                <a:latin charset="0" panose="020B0402020203020203" pitchFamily="34" typeface="Circe Light"/>
              </a:rPr>
              <a:t>Use this application to apply for TOPS only.</a:t>
            </a:r>
          </a:p>
          <a:p>
            <a:pPr indent="-342900" lvl="2" marL="1025525">
              <a:lnSpc>
                <a:spcPct val="90000"/>
              </a:lnSpc>
              <a:spcBef>
                <a:spcPts val="600"/>
              </a:spcBef>
              <a:buFont charset="0" panose="020B0604020202020204" pitchFamily="34" typeface="Arial"/>
              <a:buChar char="•"/>
              <a:defRPr/>
            </a:pPr>
            <a:r>
              <a:rPr b="0" baseline="0" cap="none" dirty="0" i="0" kern="1200" kumimoji="0" lang="en-US" noProof="0" normalizeH="0" spc="0" strike="noStrike" sz="2000" u="none">
                <a:ln>
                  <a:noFill/>
                </a:ln>
                <a:solidFill>
                  <a:srgbClr val="254992"/>
                </a:solidFill>
                <a:effectLst/>
                <a:uLnTx/>
                <a:uFillTx/>
                <a:latin charset="0" panose="020B0402020203020203" pitchFamily="34" typeface="Circe Light"/>
              </a:rPr>
              <a:t>Do not complete if you have completed the FAFSA®. </a:t>
            </a:r>
          </a:p>
        </p:txBody>
      </p:sp>
      <p:pic>
        <p:nvPicPr>
          <p:cNvPr id="13" name="Picture 2">
            <a:extLst>
              <a:ext uri="{FF2B5EF4-FFF2-40B4-BE49-F238E27FC236}">
                <a16:creationId xmlns:a16="http://schemas.microsoft.com/office/drawing/2014/main" id="{02665535-50BF-FAD0-7E2F-01B862371C25}"/>
              </a:ext>
            </a:extLst>
          </p:cNvPr>
          <p:cNvPicPr>
            <a:picLocks noChangeArrowheads="1" noChangeAspect="1"/>
          </p:cNvPicPr>
          <p:nvPr/>
        </p:nvPicPr>
        <p:blipFill>
          <a:blip cstate="email" r:embed="rId3">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idx="12" sz="quarter" type="sldNum"/>
          </p:nvPr>
        </p:nvSpPr>
        <p:spPr>
          <a:xfrm>
            <a:off x="9273435" y="6447155"/>
            <a:ext cx="2743200" cy="365125"/>
          </a:xfrm>
        </p:spPr>
        <p:txBody>
          <a:bodyPr numCol="1"/>
          <a:lstStyle/>
          <a:p>
            <a:fld id="{D88C9D7A-CE64-B040-B9A2-1C7FA4025703}" type="slidenum">
              <a:rPr lang="en-US" smtClean="0">
                <a:solidFill>
                  <a:srgbClr val="254992"/>
                </a:solidFill>
                <a:latin charset="77" panose="020B0502020203020203" pitchFamily="34" typeface="Circe"/>
              </a:rPr>
              <a:t>63</a:t>
            </a:fld>
            <a:endParaRPr dirty="0" lang="en-US">
              <a:solidFill>
                <a:srgbClr val="254992"/>
              </a:solidFill>
              <a:latin charset="77" panose="020B0502020203020203" pitchFamily="34" typeface="Circe"/>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p>
        </p:txBody>
      </p:sp>
      <p:sp>
        <p:nvSpPr>
          <p:cNvPr id="9" name="TextBox 8">
            <a:extLst>
              <a:ext uri="{FF2B5EF4-FFF2-40B4-BE49-F238E27FC236}">
                <a16:creationId xmlns:a16="http://schemas.microsoft.com/office/drawing/2014/main" id="{9212C7E9-1E5F-8F46-F439-4140CCCF5554}"/>
              </a:ext>
            </a:extLst>
          </p:cNvPr>
          <p:cNvSpPr txBox="1"/>
          <p:nvPr/>
        </p:nvSpPr>
        <p:spPr>
          <a:xfrm>
            <a:off x="467194" y="415387"/>
            <a:ext cx="11257612" cy="646331"/>
          </a:xfrm>
          <a:prstGeom prst="rect">
            <a:avLst/>
          </a:prstGeom>
          <a:noFill/>
        </p:spPr>
        <p:txBody>
          <a:bodyPr numCol="1" rtlCol="0" wrap="square">
            <a:spAutoFit/>
          </a:bodyPr>
          <a:lstStyle/>
          <a:p>
            <a:pPr algn="ctr" lvl="0">
              <a:defRPr/>
            </a:pPr>
            <a:r>
              <a:rPr dirty="0" lang="en-US" sz="3600">
                <a:solidFill>
                  <a:srgbClr val="2F5591"/>
                </a:solidFill>
                <a:latin charset="77" panose="020B0402020203020203" pitchFamily="34" typeface="Circe Light"/>
                <a:ea charset="0" panose="020B0306030504020204" pitchFamily="34" typeface="Open Sans Light"/>
                <a:cs charset="0" panose="020B0306030504020204" pitchFamily="34" typeface="Open Sans Light"/>
              </a:rPr>
              <a:t>TOPS </a:t>
            </a:r>
            <a:r>
              <a:rPr b="1" dirty="0" lang="en-US" sz="3600">
                <a:solidFill>
                  <a:srgbClr val="2F5591"/>
                </a:solidFill>
                <a:latin charset="0" panose="020B0602020203020203" pitchFamily="34" typeface="Circe Bold"/>
                <a:ea charset="0" panose="020B0306030504020204" pitchFamily="34" typeface="Open Sans Extrabold"/>
                <a:cs charset="0" panose="020B0306030504020204" pitchFamily="34" typeface="Open Sans Extrabold"/>
              </a:rPr>
              <a:t>APPLICATION</a:t>
            </a:r>
            <a:endParaRPr dirty="0" lang="en-US" sz="3600">
              <a:solidFill>
                <a:schemeClr val="bg1"/>
              </a:solidFill>
              <a:latin charset="0" panose="020B0306030504020204" pitchFamily="34" typeface="Open Sans Light"/>
              <a:ea charset="0" panose="020B0306030504020204" pitchFamily="34" typeface="Open Sans Light"/>
              <a:cs charset="0" panose="020B0306030504020204" pitchFamily="34" typeface="Open Sans Light"/>
            </a:endParaRPr>
          </a:p>
        </p:txBody>
      </p:sp>
    </p:spTree>
    <p:extLst>
      <p:ext uri="{BB962C8B-B14F-4D97-AF65-F5344CB8AC3E}">
        <p14:creationId xmlns:p14="http://schemas.microsoft.com/office/powerpoint/2010/main" val="24109665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descr="7 Options to Consider if You Didn't Receive Enough Financial Aid" id="16" name="Picture 2">
            <a:extLst>
              <a:ext uri="{FF2B5EF4-FFF2-40B4-BE49-F238E27FC236}">
                <a16:creationId xmlns:a16="http://schemas.microsoft.com/office/drawing/2014/main" id="{1E36C970-8242-38B3-BE40-D6801AF471AF}"/>
              </a:ext>
            </a:extLst>
          </p:cNvPr>
          <p:cNvPicPr>
            <a:picLocks noChangeArrowheads="1" noChangeAspect="1"/>
          </p:cNvPicPr>
          <p:nvPr/>
        </p:nvPicPr>
        <p:blipFill rotWithShape="1">
          <a:blip r:embed="rId2">
            <a:extLst>
              <a:ext uri="{28A0092B-C50C-407E-A947-70E740481C1C}">
                <a14:useLocalDpi xmlns:a14="http://schemas.microsoft.com/office/drawing/2010/main" val="0"/>
              </a:ext>
            </a:extLst>
          </a:blip>
          <a:srcRect l="31733"/>
          <a:stretch/>
        </p:blipFill>
        <p:spPr>
          <a:xfrm>
            <a:off x="-1" y="1477104"/>
            <a:ext cx="4816549" cy="469191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19D7BC5A-6411-14D3-5608-B8F2054D3A86}"/>
              </a:ext>
            </a:extLst>
          </p:cNvPr>
          <p:cNvSpPr/>
          <p:nvPr/>
        </p:nvSpPr>
        <p:spPr>
          <a:xfrm>
            <a:off x="-2" y="1477096"/>
            <a:ext cx="4816547" cy="4691921"/>
          </a:xfrm>
          <a:prstGeom prst="rect">
            <a:avLst/>
          </a:prstGeom>
          <a:solidFill>
            <a:srgbClr val="2F559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dirty="0" lang="en-US"/>
          </a:p>
        </p:txBody>
      </p:sp>
      <p:sp>
        <p:nvSpPr>
          <p:cNvPr id="12" name="TextBox 11">
            <a:extLst>
              <a:ext uri="{FF2B5EF4-FFF2-40B4-BE49-F238E27FC236}">
                <a16:creationId xmlns:a16="http://schemas.microsoft.com/office/drawing/2014/main" id="{3B136109-AFDB-385C-7916-C18E1AA7EE16}"/>
              </a:ext>
            </a:extLst>
          </p:cNvPr>
          <p:cNvSpPr txBox="1"/>
          <p:nvPr/>
        </p:nvSpPr>
        <p:spPr>
          <a:xfrm>
            <a:off x="4969564" y="1755238"/>
            <a:ext cx="6894775" cy="3434786"/>
          </a:xfrm>
          <a:prstGeom prst="rect">
            <a:avLst/>
          </a:prstGeom>
          <a:noFill/>
        </p:spPr>
        <p:txBody>
          <a:bodyPr numCol="1" rtlCol="0" wrap="square">
            <a:spAutoFit/>
          </a:bodyPr>
          <a:lstStyle/>
          <a:p>
            <a:pPr algn="l" defTabSz="914400" eaLnBrk="1" hangingPunct="1" indent="-342900" latinLnBrk="0" lvl="0" marL="342900" marR="0" rtl="0">
              <a:lnSpc>
                <a:spcPct val="90000"/>
              </a:lnSpc>
              <a:spcBef>
                <a:spcPts val="600"/>
              </a:spcBef>
              <a:spcAft>
                <a:spcPts val="0"/>
              </a:spcAft>
              <a:buClrTx/>
              <a:buSzTx/>
              <a:buFont charset="0" panose="020B0604020202020204" pitchFamily="34" typeface="Arial"/>
              <a:buChar char="•"/>
              <a:tabLst/>
              <a:defRPr/>
            </a:pPr>
            <a:r>
              <a:rPr b="0" baseline="0" cap="none" dirty="0" i="0" kern="1200" kumimoji="0" lang="en-US" noProof="0" normalizeH="0" spc="0" strike="noStrike" sz="2400" u="none">
                <a:ln>
                  <a:noFill/>
                </a:ln>
                <a:solidFill>
                  <a:srgbClr val="254992"/>
                </a:solidFill>
                <a:effectLst/>
                <a:uLnTx/>
                <a:uFillTx/>
                <a:latin charset="0" panose="020B0402020203020203" pitchFamily="34" typeface="Circe Light"/>
              </a:rPr>
              <a:t>Students apply for TOPS</a:t>
            </a:r>
          </a:p>
          <a:p>
            <a:pPr indent="-342900" lvl="1" marL="800100">
              <a:lnSpc>
                <a:spcPct val="90000"/>
              </a:lnSpc>
              <a:spcBef>
                <a:spcPts val="600"/>
              </a:spcBef>
              <a:buFont charset="0" panose="020B0604020202020204" pitchFamily="34" typeface="Arial"/>
              <a:buChar char="•"/>
              <a:defRPr/>
            </a:pPr>
            <a:r>
              <a:rPr b="0" baseline="0" cap="none" dirty="0" i="0" kern="1200" kumimoji="0" lang="en-US" noProof="0" normalizeH="0" spc="0" strike="noStrike" sz="2000" u="none">
                <a:ln>
                  <a:noFill/>
                </a:ln>
                <a:solidFill>
                  <a:srgbClr val="254992"/>
                </a:solidFill>
                <a:effectLst/>
                <a:uLnTx/>
                <a:uFillTx/>
                <a:latin charset="0" panose="020B0402020203020203" pitchFamily="34" typeface="Circe Light"/>
              </a:rPr>
              <a:t>FAFSA® data is electronically sent to LOSFA by the U.S. Department of Education.</a:t>
            </a:r>
          </a:p>
          <a:p>
            <a:pPr indent="-342900" lvl="1" marL="800100">
              <a:lnSpc>
                <a:spcPct val="90000"/>
              </a:lnSpc>
              <a:spcBef>
                <a:spcPts val="600"/>
              </a:spcBef>
              <a:buFont charset="0" panose="020B0604020202020204" pitchFamily="34" typeface="Arial"/>
              <a:buChar char="•"/>
              <a:defRPr/>
            </a:pPr>
            <a:r>
              <a:rPr b="0" baseline="0" cap="none" dirty="0" i="0" kern="1200" kumimoji="0" lang="en-US" noProof="0" normalizeH="0" spc="0" strike="noStrike" sz="2000" u="none">
                <a:ln>
                  <a:noFill/>
                </a:ln>
                <a:solidFill>
                  <a:srgbClr val="254992"/>
                </a:solidFill>
                <a:effectLst/>
                <a:uLnTx/>
                <a:uFillTx/>
                <a:latin charset="0" panose="020B0402020203020203" pitchFamily="34" typeface="Circe Light"/>
              </a:rPr>
              <a:t>TOPS Online Applications are entered directly on the LOSFA website. </a:t>
            </a:r>
          </a:p>
          <a:p>
            <a:pPr algn="l" defTabSz="914400" eaLnBrk="1" hangingPunct="1" indent="-342900" latinLnBrk="0" lvl="0" marL="342900" marR="0" rtl="0">
              <a:lnSpc>
                <a:spcPct val="90000"/>
              </a:lnSpc>
              <a:spcBef>
                <a:spcPts val="600"/>
              </a:spcBef>
              <a:spcAft>
                <a:spcPts val="0"/>
              </a:spcAft>
              <a:buClrTx/>
              <a:buSzTx/>
              <a:buFont charset="0" panose="020B0604020202020204" pitchFamily="34" typeface="Arial"/>
              <a:buChar char="•"/>
              <a:tabLst/>
              <a:defRPr/>
            </a:pPr>
            <a:r>
              <a:rPr b="0" baseline="0" cap="none" dirty="0" i="0" kern="1200" kumimoji="0" lang="en-US" noProof="0" normalizeH="0" spc="0" strike="noStrike" sz="2400" u="none">
                <a:ln>
                  <a:noFill/>
                </a:ln>
                <a:solidFill>
                  <a:srgbClr val="254992"/>
                </a:solidFill>
                <a:effectLst/>
                <a:uLnTx/>
                <a:uFillTx/>
                <a:latin charset="0" panose="020B0402020203020203" pitchFamily="34" typeface="Circe Light"/>
              </a:rPr>
              <a:t>LOSFA downloads ACT and SAT scores for students who have included the ACT code 1595 on their ACT registration or LOSFA receives SAT scores for students who have included the SAT code of 9019 on their SAT registration.</a:t>
            </a:r>
          </a:p>
        </p:txBody>
      </p:sp>
      <p:pic>
        <p:nvPicPr>
          <p:cNvPr id="13" name="Picture 2">
            <a:extLst>
              <a:ext uri="{FF2B5EF4-FFF2-40B4-BE49-F238E27FC236}">
                <a16:creationId xmlns:a16="http://schemas.microsoft.com/office/drawing/2014/main" id="{02665535-50BF-FAD0-7E2F-01B862371C25}"/>
              </a:ext>
            </a:extLst>
          </p:cNvPr>
          <p:cNvPicPr>
            <a:picLocks noChangeArrowheads="1" noChangeAspect="1"/>
          </p:cNvPicPr>
          <p:nvPr/>
        </p:nvPicPr>
        <p:blipFill>
          <a:blip cstate="email" r:embed="rId3">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idx="12" sz="quarter" type="sldNum"/>
          </p:nvPr>
        </p:nvSpPr>
        <p:spPr>
          <a:xfrm>
            <a:off x="9273435" y="6447155"/>
            <a:ext cx="2743200" cy="365125"/>
          </a:xfrm>
        </p:spPr>
        <p:txBody>
          <a:bodyPr numCol="1"/>
          <a:lstStyle/>
          <a:p>
            <a:fld id="{D88C9D7A-CE64-B040-B9A2-1C7FA4025703}" type="slidenum">
              <a:rPr lang="en-US" smtClean="0">
                <a:solidFill>
                  <a:srgbClr val="254992"/>
                </a:solidFill>
                <a:latin charset="77" panose="020B0502020203020203" pitchFamily="34" typeface="Circe"/>
              </a:rPr>
              <a:t>64</a:t>
            </a:fld>
            <a:endParaRPr dirty="0" lang="en-US">
              <a:solidFill>
                <a:srgbClr val="254992"/>
              </a:solidFill>
              <a:latin charset="77" panose="020B0502020203020203" pitchFamily="34" typeface="Circe"/>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p>
        </p:txBody>
      </p:sp>
      <p:sp>
        <p:nvSpPr>
          <p:cNvPr id="9" name="TextBox 8">
            <a:extLst>
              <a:ext uri="{FF2B5EF4-FFF2-40B4-BE49-F238E27FC236}">
                <a16:creationId xmlns:a16="http://schemas.microsoft.com/office/drawing/2014/main" id="{9212C7E9-1E5F-8F46-F439-4140CCCF5554}"/>
              </a:ext>
            </a:extLst>
          </p:cNvPr>
          <p:cNvSpPr txBox="1"/>
          <p:nvPr/>
        </p:nvSpPr>
        <p:spPr>
          <a:xfrm>
            <a:off x="467194" y="415387"/>
            <a:ext cx="11257612" cy="646331"/>
          </a:xfrm>
          <a:prstGeom prst="rect">
            <a:avLst/>
          </a:prstGeom>
          <a:noFill/>
        </p:spPr>
        <p:txBody>
          <a:bodyPr numCol="1" rtlCol="0" wrap="square">
            <a:spAutoFit/>
          </a:bodyPr>
          <a:lstStyle/>
          <a:p>
            <a:pPr algn="ctr" lvl="0">
              <a:defRPr/>
            </a:pPr>
            <a:r>
              <a:rPr dirty="0" lang="en-US" sz="3600">
                <a:solidFill>
                  <a:srgbClr val="2F5591"/>
                </a:solidFill>
                <a:latin charset="77" panose="020B0402020203020203" pitchFamily="34" typeface="Circe Light"/>
                <a:ea charset="0" panose="020B0306030504020204" pitchFamily="34" typeface="Open Sans Light"/>
                <a:cs charset="0" panose="020B0306030504020204" pitchFamily="34" typeface="Open Sans Light"/>
              </a:rPr>
              <a:t>TOPS </a:t>
            </a:r>
            <a:r>
              <a:rPr b="1" dirty="0" lang="en-US" sz="3600">
                <a:solidFill>
                  <a:srgbClr val="2F5591"/>
                </a:solidFill>
                <a:latin charset="0" panose="020B0602020203020203" pitchFamily="34" typeface="Circe Bold"/>
                <a:ea charset="0" panose="020B0306030504020204" pitchFamily="34" typeface="Open Sans Extrabold"/>
                <a:cs charset="0" panose="020B0306030504020204" pitchFamily="34" typeface="Open Sans Extrabold"/>
              </a:rPr>
              <a:t>PROCESSING CYCLE</a:t>
            </a:r>
            <a:endParaRPr dirty="0" lang="en-US" sz="3600">
              <a:solidFill>
                <a:schemeClr val="bg1"/>
              </a:solidFill>
              <a:latin charset="0" panose="020B0306030504020204" pitchFamily="34" typeface="Open Sans Light"/>
              <a:ea charset="0" panose="020B0306030504020204" pitchFamily="34" typeface="Open Sans Light"/>
              <a:cs charset="0" panose="020B0306030504020204" pitchFamily="34" typeface="Open Sans Light"/>
            </a:endParaRPr>
          </a:p>
        </p:txBody>
      </p:sp>
    </p:spTree>
    <p:extLst>
      <p:ext uri="{BB962C8B-B14F-4D97-AF65-F5344CB8AC3E}">
        <p14:creationId xmlns:p14="http://schemas.microsoft.com/office/powerpoint/2010/main" val="7703469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descr="7 Options to Consider if You Didn't Receive Enough Financial Aid" id="16" name="Picture 2">
            <a:extLst>
              <a:ext uri="{FF2B5EF4-FFF2-40B4-BE49-F238E27FC236}">
                <a16:creationId xmlns:a16="http://schemas.microsoft.com/office/drawing/2014/main" id="{1E36C970-8242-38B3-BE40-D6801AF471AF}"/>
              </a:ext>
            </a:extLst>
          </p:cNvPr>
          <p:cNvPicPr>
            <a:picLocks noChangeArrowheads="1" noChangeAspect="1"/>
          </p:cNvPicPr>
          <p:nvPr/>
        </p:nvPicPr>
        <p:blipFill rotWithShape="1">
          <a:blip r:embed="rId2">
            <a:extLst>
              <a:ext uri="{28A0092B-C50C-407E-A947-70E740481C1C}">
                <a14:useLocalDpi xmlns:a14="http://schemas.microsoft.com/office/drawing/2010/main" val="0"/>
              </a:ext>
            </a:extLst>
          </a:blip>
          <a:srcRect l="31733"/>
          <a:stretch/>
        </p:blipFill>
        <p:spPr>
          <a:xfrm>
            <a:off x="-1" y="1477104"/>
            <a:ext cx="4816549" cy="469191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19D7BC5A-6411-14D3-5608-B8F2054D3A86}"/>
              </a:ext>
            </a:extLst>
          </p:cNvPr>
          <p:cNvSpPr/>
          <p:nvPr/>
        </p:nvSpPr>
        <p:spPr>
          <a:xfrm>
            <a:off x="-2" y="1477096"/>
            <a:ext cx="4816547" cy="4691921"/>
          </a:xfrm>
          <a:prstGeom prst="rect">
            <a:avLst/>
          </a:prstGeom>
          <a:solidFill>
            <a:srgbClr val="2F559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dirty="0" lang="en-US"/>
          </a:p>
        </p:txBody>
      </p:sp>
      <p:sp>
        <p:nvSpPr>
          <p:cNvPr id="12" name="TextBox 11">
            <a:extLst>
              <a:ext uri="{FF2B5EF4-FFF2-40B4-BE49-F238E27FC236}">
                <a16:creationId xmlns:a16="http://schemas.microsoft.com/office/drawing/2014/main" id="{3B136109-AFDB-385C-7916-C18E1AA7EE16}"/>
              </a:ext>
            </a:extLst>
          </p:cNvPr>
          <p:cNvSpPr txBox="1"/>
          <p:nvPr/>
        </p:nvSpPr>
        <p:spPr>
          <a:xfrm>
            <a:off x="4969564" y="1755238"/>
            <a:ext cx="6894775" cy="3359381"/>
          </a:xfrm>
          <a:prstGeom prst="rect">
            <a:avLst/>
          </a:prstGeom>
          <a:noFill/>
        </p:spPr>
        <p:txBody>
          <a:bodyPr numCol="1" rtlCol="0" wrap="square">
            <a:spAutoFit/>
          </a:bodyPr>
          <a:lstStyle/>
          <a:p>
            <a:pPr algn="l" defTabSz="914400" eaLnBrk="1" hangingPunct="1" indent="-457200" latinLnBrk="0" lvl="0" marL="457200" marR="0" rtl="0">
              <a:lnSpc>
                <a:spcPct val="90000"/>
              </a:lnSpc>
              <a:spcBef>
                <a:spcPts val="600"/>
              </a:spcBef>
              <a:spcAft>
                <a:spcPts val="0"/>
              </a:spcAft>
              <a:buClrTx/>
              <a:buSzTx/>
              <a:buFont charset="0" panose="020B0604020202020204" pitchFamily="34" typeface="Arial"/>
              <a:buChar char="•"/>
              <a:tabLst/>
              <a:defRPr/>
            </a:pPr>
            <a:r>
              <a:rPr b="0" baseline="0" cap="none" dirty="0" i="0" kern="1200" kumimoji="0" lang="en-US" noProof="0" normalizeH="0" spc="0" strike="noStrike" sz="2800" u="none">
                <a:ln>
                  <a:noFill/>
                </a:ln>
                <a:solidFill>
                  <a:srgbClr val="254992"/>
                </a:solidFill>
                <a:effectLst/>
                <a:uLnTx/>
                <a:uFillTx/>
                <a:latin charset="0" panose="020B0402020203020203" pitchFamily="34" typeface="Circe Light"/>
              </a:rPr>
              <a:t>Processing cannot begin until we can match your FAFSA® or TOPS Online Application data and ACT data.</a:t>
            </a:r>
          </a:p>
          <a:p>
            <a:pPr algn="l" defTabSz="914400" eaLnBrk="1" hangingPunct="1" indent="-457200" latinLnBrk="0" lvl="0" marL="457200" marR="0" rtl="0">
              <a:lnSpc>
                <a:spcPct val="90000"/>
              </a:lnSpc>
              <a:spcBef>
                <a:spcPts val="600"/>
              </a:spcBef>
              <a:spcAft>
                <a:spcPts val="0"/>
              </a:spcAft>
              <a:buClrTx/>
              <a:buSzTx/>
              <a:buFont charset="0" panose="020B0604020202020204" pitchFamily="34" typeface="Arial"/>
              <a:buChar char="•"/>
              <a:tabLst/>
              <a:defRPr/>
            </a:pPr>
            <a:r>
              <a:rPr b="0" baseline="0" cap="none" dirty="0" i="0" kern="1200" kumimoji="0" lang="en-US" noProof="0" normalizeH="0" spc="0" strike="noStrike" sz="2800" u="none">
                <a:ln>
                  <a:noFill/>
                </a:ln>
                <a:solidFill>
                  <a:srgbClr val="254992"/>
                </a:solidFill>
                <a:effectLst/>
                <a:uLnTx/>
                <a:uFillTx/>
                <a:latin charset="0" panose="020B0402020203020203" pitchFamily="34" typeface="Circe Light"/>
              </a:rPr>
              <a:t>Must have received all TOPS home study documentation.</a:t>
            </a:r>
          </a:p>
          <a:p>
            <a:pPr algn="l" defTabSz="914400" eaLnBrk="1" hangingPunct="1" indent="-457200" latinLnBrk="0" lvl="0" marL="457200" marR="0" rtl="0">
              <a:lnSpc>
                <a:spcPct val="90000"/>
              </a:lnSpc>
              <a:spcBef>
                <a:spcPts val="600"/>
              </a:spcBef>
              <a:spcAft>
                <a:spcPts val="0"/>
              </a:spcAft>
              <a:buClrTx/>
              <a:buSzTx/>
              <a:buFont charset="0" panose="020B0604020202020204" pitchFamily="34" typeface="Arial"/>
              <a:buChar char="•"/>
              <a:tabLst/>
              <a:defRPr/>
            </a:pPr>
            <a:r>
              <a:rPr b="0" baseline="0" cap="none" dirty="0" i="0" kern="1200" kumimoji="0" lang="en-US" noProof="0" normalizeH="0" spc="0" strike="noStrike" sz="2800" u="none">
                <a:ln>
                  <a:noFill/>
                </a:ln>
                <a:solidFill>
                  <a:srgbClr val="254992"/>
                </a:solidFill>
                <a:effectLst/>
                <a:uLnTx/>
                <a:uFillTx/>
                <a:latin charset="0" panose="020B0402020203020203" pitchFamily="34" typeface="Circe Light"/>
              </a:rPr>
              <a:t>LOSFA runs the TOPS Eligibility Program each Monday and Thursday night.</a:t>
            </a:r>
          </a:p>
        </p:txBody>
      </p:sp>
      <p:pic>
        <p:nvPicPr>
          <p:cNvPr id="13" name="Picture 2">
            <a:extLst>
              <a:ext uri="{FF2B5EF4-FFF2-40B4-BE49-F238E27FC236}">
                <a16:creationId xmlns:a16="http://schemas.microsoft.com/office/drawing/2014/main" id="{02665535-50BF-FAD0-7E2F-01B862371C25}"/>
              </a:ext>
            </a:extLst>
          </p:cNvPr>
          <p:cNvPicPr>
            <a:picLocks noChangeArrowheads="1" noChangeAspect="1"/>
          </p:cNvPicPr>
          <p:nvPr/>
        </p:nvPicPr>
        <p:blipFill>
          <a:blip cstate="email" r:embed="rId3">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idx="12" sz="quarter" type="sldNum"/>
          </p:nvPr>
        </p:nvSpPr>
        <p:spPr>
          <a:xfrm>
            <a:off x="9273435" y="6447155"/>
            <a:ext cx="2743200" cy="365125"/>
          </a:xfrm>
        </p:spPr>
        <p:txBody>
          <a:bodyPr numCol="1"/>
          <a:lstStyle/>
          <a:p>
            <a:fld id="{D88C9D7A-CE64-B040-B9A2-1C7FA4025703}" type="slidenum">
              <a:rPr lang="en-US" smtClean="0">
                <a:solidFill>
                  <a:srgbClr val="254992"/>
                </a:solidFill>
                <a:latin charset="77" panose="020B0502020203020203" pitchFamily="34" typeface="Circe"/>
              </a:rPr>
              <a:t>65</a:t>
            </a:fld>
            <a:endParaRPr dirty="0" lang="en-US">
              <a:solidFill>
                <a:srgbClr val="254992"/>
              </a:solidFill>
              <a:latin charset="77" panose="020B0502020203020203" pitchFamily="34" typeface="Circe"/>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p>
        </p:txBody>
      </p:sp>
      <p:sp>
        <p:nvSpPr>
          <p:cNvPr id="9" name="TextBox 8">
            <a:extLst>
              <a:ext uri="{FF2B5EF4-FFF2-40B4-BE49-F238E27FC236}">
                <a16:creationId xmlns:a16="http://schemas.microsoft.com/office/drawing/2014/main" id="{9212C7E9-1E5F-8F46-F439-4140CCCF5554}"/>
              </a:ext>
            </a:extLst>
          </p:cNvPr>
          <p:cNvSpPr txBox="1"/>
          <p:nvPr/>
        </p:nvSpPr>
        <p:spPr>
          <a:xfrm>
            <a:off x="467194" y="415387"/>
            <a:ext cx="11257612" cy="646331"/>
          </a:xfrm>
          <a:prstGeom prst="rect">
            <a:avLst/>
          </a:prstGeom>
          <a:noFill/>
        </p:spPr>
        <p:txBody>
          <a:bodyPr numCol="1" rtlCol="0" wrap="square">
            <a:spAutoFit/>
          </a:bodyPr>
          <a:lstStyle/>
          <a:p>
            <a:pPr algn="ctr" lvl="0">
              <a:defRPr/>
            </a:pPr>
            <a:r>
              <a:rPr dirty="0" lang="en-US" sz="3600">
                <a:solidFill>
                  <a:srgbClr val="2F5591"/>
                </a:solidFill>
                <a:latin charset="77" panose="020B0402020203020203" pitchFamily="34" typeface="Circe Light"/>
                <a:ea charset="0" panose="020B0306030504020204" pitchFamily="34" typeface="Open Sans Light"/>
                <a:cs charset="0" panose="020B0306030504020204" pitchFamily="34" typeface="Open Sans Light"/>
              </a:rPr>
              <a:t>TOPS </a:t>
            </a:r>
            <a:r>
              <a:rPr b="1" dirty="0" lang="en-US" sz="3600">
                <a:solidFill>
                  <a:srgbClr val="2F5591"/>
                </a:solidFill>
                <a:latin charset="0" panose="020B0602020203020203" pitchFamily="34" typeface="Circe Bold"/>
                <a:ea charset="0" panose="020B0306030504020204" pitchFamily="34" typeface="Open Sans Extrabold"/>
                <a:cs charset="0" panose="020B0306030504020204" pitchFamily="34" typeface="Open Sans Extrabold"/>
              </a:rPr>
              <a:t>PROCESSING CYCLE</a:t>
            </a:r>
            <a:endParaRPr dirty="0" lang="en-US" sz="3600">
              <a:solidFill>
                <a:schemeClr val="bg1"/>
              </a:solidFill>
              <a:latin charset="0" panose="020B0306030504020204" pitchFamily="34" typeface="Open Sans Light"/>
              <a:ea charset="0" panose="020B0306030504020204" pitchFamily="34" typeface="Open Sans Light"/>
              <a:cs charset="0" panose="020B0306030504020204" pitchFamily="34" typeface="Open Sans Light"/>
            </a:endParaRPr>
          </a:p>
        </p:txBody>
      </p:sp>
    </p:spTree>
    <p:extLst>
      <p:ext uri="{BB962C8B-B14F-4D97-AF65-F5344CB8AC3E}">
        <p14:creationId xmlns:p14="http://schemas.microsoft.com/office/powerpoint/2010/main" val="6703206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descr="7 Options to Consider if You Didn't Receive Enough Financial Aid" id="16" name="Picture 2">
            <a:extLst>
              <a:ext uri="{FF2B5EF4-FFF2-40B4-BE49-F238E27FC236}">
                <a16:creationId xmlns:a16="http://schemas.microsoft.com/office/drawing/2014/main" id="{1E36C970-8242-38B3-BE40-D6801AF471AF}"/>
              </a:ext>
            </a:extLst>
          </p:cNvPr>
          <p:cNvPicPr>
            <a:picLocks noChangeArrowheads="1" noChangeAspect="1"/>
          </p:cNvPicPr>
          <p:nvPr/>
        </p:nvPicPr>
        <p:blipFill rotWithShape="1">
          <a:blip r:embed="rId2">
            <a:extLst>
              <a:ext uri="{28A0092B-C50C-407E-A947-70E740481C1C}">
                <a14:useLocalDpi xmlns:a14="http://schemas.microsoft.com/office/drawing/2010/main" val="0"/>
              </a:ext>
            </a:extLst>
          </a:blip>
          <a:srcRect l="31733"/>
          <a:stretch/>
        </p:blipFill>
        <p:spPr>
          <a:xfrm>
            <a:off x="-1" y="1477104"/>
            <a:ext cx="4816549" cy="469191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19D7BC5A-6411-14D3-5608-B8F2054D3A86}"/>
              </a:ext>
            </a:extLst>
          </p:cNvPr>
          <p:cNvSpPr/>
          <p:nvPr/>
        </p:nvSpPr>
        <p:spPr>
          <a:xfrm>
            <a:off x="-2" y="1477096"/>
            <a:ext cx="4816547" cy="4691921"/>
          </a:xfrm>
          <a:prstGeom prst="rect">
            <a:avLst/>
          </a:prstGeom>
          <a:solidFill>
            <a:srgbClr val="2F559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dirty="0" lang="en-US"/>
          </a:p>
        </p:txBody>
      </p:sp>
      <p:sp>
        <p:nvSpPr>
          <p:cNvPr id="12" name="TextBox 11">
            <a:extLst>
              <a:ext uri="{FF2B5EF4-FFF2-40B4-BE49-F238E27FC236}">
                <a16:creationId xmlns:a16="http://schemas.microsoft.com/office/drawing/2014/main" id="{3B136109-AFDB-385C-7916-C18E1AA7EE16}"/>
              </a:ext>
            </a:extLst>
          </p:cNvPr>
          <p:cNvSpPr txBox="1"/>
          <p:nvPr/>
        </p:nvSpPr>
        <p:spPr>
          <a:xfrm>
            <a:off x="4969564" y="1755238"/>
            <a:ext cx="6894775" cy="3399392"/>
          </a:xfrm>
          <a:prstGeom prst="rect">
            <a:avLst/>
          </a:prstGeom>
          <a:noFill/>
        </p:spPr>
        <p:txBody>
          <a:bodyPr numCol="1" rtlCol="0" wrap="square">
            <a:spAutoFit/>
          </a:bodyPr>
          <a:lstStyle/>
          <a:p>
            <a:pPr algn="l" defTabSz="914400" eaLnBrk="1" hangingPunct="1" latinLnBrk="0" lvl="0" marR="0" rtl="0">
              <a:lnSpc>
                <a:spcPct val="90000"/>
              </a:lnSpc>
              <a:spcBef>
                <a:spcPts val="600"/>
              </a:spcBef>
              <a:spcAft>
                <a:spcPts val="0"/>
              </a:spcAft>
              <a:buClrTx/>
              <a:buSzTx/>
              <a:tabLst/>
              <a:defRPr/>
            </a:pPr>
            <a:r>
              <a:rPr b="0" baseline="0" cap="none" dirty="0" i="0" kern="1200" kumimoji="0" lang="en-US" noProof="0" normalizeH="0" spc="0" strike="noStrike" sz="2800" u="none">
                <a:ln>
                  <a:noFill/>
                </a:ln>
                <a:solidFill>
                  <a:srgbClr val="254992"/>
                </a:solidFill>
                <a:effectLst/>
                <a:uLnTx/>
                <a:uFillTx/>
                <a:latin charset="0" panose="020B0602020203020203" pitchFamily="34" typeface="Circe Bold"/>
              </a:rPr>
              <a:t>TOPS award notifications are emailed each Friday.</a:t>
            </a:r>
          </a:p>
          <a:p>
            <a:pPr algn="l" defTabSz="914400" eaLnBrk="1" hangingPunct="1" indent="-342900" latinLnBrk="0" lvl="0" marL="342900" marR="0" rtl="0">
              <a:lnSpc>
                <a:spcPct val="90000"/>
              </a:lnSpc>
              <a:spcBef>
                <a:spcPts val="600"/>
              </a:spcBef>
              <a:spcAft>
                <a:spcPts val="0"/>
              </a:spcAft>
              <a:buClrTx/>
              <a:buSzTx/>
              <a:buFont charset="0" panose="020B0604020202020204" pitchFamily="34" typeface="Arial"/>
              <a:buChar char="•"/>
              <a:tabLst/>
              <a:defRPr/>
            </a:pPr>
            <a:r>
              <a:rPr b="0" baseline="0" cap="none" dirty="0" i="0" kern="1200" kumimoji="0" lang="en-US" noProof="0" normalizeH="0" spc="0" strike="noStrike" sz="2000" u="none">
                <a:ln>
                  <a:noFill/>
                </a:ln>
                <a:solidFill>
                  <a:srgbClr val="254992"/>
                </a:solidFill>
                <a:effectLst/>
                <a:uLnTx/>
                <a:uFillTx/>
                <a:latin charset="0" panose="020B0402020203020203" pitchFamily="34" typeface="Circe Light"/>
              </a:rPr>
              <a:t>Award notifications are emailed to the email address the student provided on the FAFSA® or TOPS Online Application.</a:t>
            </a:r>
          </a:p>
          <a:p>
            <a:pPr algn="l" defTabSz="914400" eaLnBrk="1" hangingPunct="1" indent="-342900" latinLnBrk="0" lvl="0" marL="342900" marR="0" rtl="0">
              <a:lnSpc>
                <a:spcPct val="90000"/>
              </a:lnSpc>
              <a:spcBef>
                <a:spcPts val="600"/>
              </a:spcBef>
              <a:spcAft>
                <a:spcPts val="0"/>
              </a:spcAft>
              <a:buClrTx/>
              <a:buSzTx/>
              <a:buFont charset="0" panose="020B0604020202020204" pitchFamily="34" typeface="Arial"/>
              <a:buChar char="•"/>
              <a:tabLst/>
              <a:defRPr/>
            </a:pPr>
            <a:r>
              <a:rPr b="0" baseline="0" cap="none" dirty="0" i="0" kern="1200" kumimoji="0" lang="en-US" noProof="0" normalizeH="0" spc="0" strike="noStrike" sz="2000" u="none">
                <a:ln>
                  <a:noFill/>
                </a:ln>
                <a:solidFill>
                  <a:srgbClr val="254992"/>
                </a:solidFill>
                <a:effectLst/>
                <a:uLnTx/>
                <a:uFillTx/>
                <a:latin charset="0" panose="020B0402020203020203" pitchFamily="34" typeface="Circe Light"/>
              </a:rPr>
              <a:t>The award letter includes the student’s </a:t>
            </a:r>
            <a:r>
              <a:rPr b="0" baseline="0" cap="none" dirty="0" i="0" kern="1200" kumimoji="0" lang="en-US" noProof="0" normalizeH="0" spc="0" strike="noStrike" sz="2000" u="none">
                <a:ln>
                  <a:noFill/>
                </a:ln>
                <a:solidFill>
                  <a:srgbClr val="254992"/>
                </a:solidFill>
                <a:effectLst/>
                <a:uLnTx/>
                <a:uFillTx/>
                <a:latin charset="0" panose="020B0602020203020203" pitchFamily="34" typeface="Circe Bold"/>
              </a:rPr>
              <a:t>Rights and Responsibilities.</a:t>
            </a:r>
          </a:p>
          <a:p>
            <a:pPr algn="l" defTabSz="914400" eaLnBrk="1" hangingPunct="1" indent="-342900" latinLnBrk="0" lvl="0" marL="342900" marR="0" rtl="0">
              <a:lnSpc>
                <a:spcPct val="90000"/>
              </a:lnSpc>
              <a:spcBef>
                <a:spcPts val="600"/>
              </a:spcBef>
              <a:spcAft>
                <a:spcPts val="0"/>
              </a:spcAft>
              <a:buClrTx/>
              <a:buSzTx/>
              <a:buFont charset="0" panose="020B0604020202020204" pitchFamily="34" typeface="Arial"/>
              <a:buChar char="•"/>
              <a:tabLst/>
              <a:defRPr/>
            </a:pPr>
            <a:r>
              <a:rPr b="0" baseline="0" cap="none" dirty="0" i="0" kern="1200" kumimoji="0" lang="en-US" noProof="0" normalizeH="0" spc="0" strike="noStrike" sz="2000" u="none">
                <a:ln>
                  <a:noFill/>
                </a:ln>
                <a:solidFill>
                  <a:srgbClr val="254992"/>
                </a:solidFill>
                <a:effectLst/>
                <a:uLnTx/>
                <a:uFillTx/>
                <a:latin charset="0" panose="020B0402020203020203" pitchFamily="34" typeface="Circe Light"/>
              </a:rPr>
              <a:t>Students can check their status on the Student Hub.</a:t>
            </a:r>
          </a:p>
          <a:p>
            <a:pPr algn="l" defTabSz="914400" eaLnBrk="1" hangingPunct="1" indent="-342900" latinLnBrk="0" lvl="0" marL="342900" marR="0" rtl="0">
              <a:lnSpc>
                <a:spcPct val="90000"/>
              </a:lnSpc>
              <a:spcBef>
                <a:spcPts val="600"/>
              </a:spcBef>
              <a:spcAft>
                <a:spcPts val="0"/>
              </a:spcAft>
              <a:buClrTx/>
              <a:buSzTx/>
              <a:buFont charset="0" panose="020B0604020202020204" pitchFamily="34" typeface="Arial"/>
              <a:buChar char="•"/>
              <a:tabLst/>
              <a:defRPr/>
            </a:pPr>
            <a:r>
              <a:rPr b="0" baseline="0" cap="none" dirty="0" i="0" kern="1200" kumimoji="0" lang="en-US" noProof="0" normalizeH="0" spc="0" strike="noStrike" sz="2000" u="none">
                <a:ln>
                  <a:noFill/>
                </a:ln>
                <a:solidFill>
                  <a:srgbClr val="254992"/>
                </a:solidFill>
                <a:effectLst/>
                <a:uLnTx/>
                <a:uFillTx/>
                <a:latin charset="0" panose="020B0402020203020203" pitchFamily="34" typeface="Circe Light"/>
              </a:rPr>
              <a:t>Students who have not received notification of their TOPS award eligibility by mid-July should contact LOSFA.</a:t>
            </a:r>
          </a:p>
        </p:txBody>
      </p:sp>
      <p:pic>
        <p:nvPicPr>
          <p:cNvPr id="13" name="Picture 2">
            <a:extLst>
              <a:ext uri="{FF2B5EF4-FFF2-40B4-BE49-F238E27FC236}">
                <a16:creationId xmlns:a16="http://schemas.microsoft.com/office/drawing/2014/main" id="{02665535-50BF-FAD0-7E2F-01B862371C25}"/>
              </a:ext>
            </a:extLst>
          </p:cNvPr>
          <p:cNvPicPr>
            <a:picLocks noChangeArrowheads="1" noChangeAspect="1"/>
          </p:cNvPicPr>
          <p:nvPr/>
        </p:nvPicPr>
        <p:blipFill>
          <a:blip cstate="email" r:embed="rId3">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idx="12" sz="quarter" type="sldNum"/>
          </p:nvPr>
        </p:nvSpPr>
        <p:spPr>
          <a:xfrm>
            <a:off x="9273435" y="6447155"/>
            <a:ext cx="2743200" cy="365125"/>
          </a:xfrm>
        </p:spPr>
        <p:txBody>
          <a:bodyPr numCol="1"/>
          <a:lstStyle/>
          <a:p>
            <a:fld id="{D88C9D7A-CE64-B040-B9A2-1C7FA4025703}" type="slidenum">
              <a:rPr lang="en-US" smtClean="0">
                <a:solidFill>
                  <a:srgbClr val="254992"/>
                </a:solidFill>
                <a:latin charset="77" panose="020B0502020203020203" pitchFamily="34" typeface="Circe"/>
              </a:rPr>
              <a:t>66</a:t>
            </a:fld>
            <a:endParaRPr dirty="0" lang="en-US">
              <a:solidFill>
                <a:srgbClr val="254992"/>
              </a:solidFill>
              <a:latin charset="77" panose="020B0502020203020203" pitchFamily="34" typeface="Circe"/>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p>
        </p:txBody>
      </p:sp>
      <p:sp>
        <p:nvSpPr>
          <p:cNvPr id="9" name="TextBox 8">
            <a:extLst>
              <a:ext uri="{FF2B5EF4-FFF2-40B4-BE49-F238E27FC236}">
                <a16:creationId xmlns:a16="http://schemas.microsoft.com/office/drawing/2014/main" id="{9212C7E9-1E5F-8F46-F439-4140CCCF5554}"/>
              </a:ext>
            </a:extLst>
          </p:cNvPr>
          <p:cNvSpPr txBox="1"/>
          <p:nvPr/>
        </p:nvSpPr>
        <p:spPr>
          <a:xfrm>
            <a:off x="467194" y="415387"/>
            <a:ext cx="11257612" cy="646331"/>
          </a:xfrm>
          <a:prstGeom prst="rect">
            <a:avLst/>
          </a:prstGeom>
          <a:noFill/>
        </p:spPr>
        <p:txBody>
          <a:bodyPr numCol="1" rtlCol="0" wrap="square">
            <a:spAutoFit/>
          </a:bodyPr>
          <a:lstStyle/>
          <a:p>
            <a:pPr algn="ctr" lvl="0">
              <a:defRPr/>
            </a:pPr>
            <a:r>
              <a:rPr dirty="0" lang="en-US" sz="3600">
                <a:solidFill>
                  <a:srgbClr val="2F5591"/>
                </a:solidFill>
                <a:latin charset="77" panose="020B0402020203020203" pitchFamily="34" typeface="Circe Light"/>
                <a:ea charset="0" panose="020B0306030504020204" pitchFamily="34" typeface="Open Sans Light"/>
                <a:cs charset="0" panose="020B0306030504020204" pitchFamily="34" typeface="Open Sans Light"/>
              </a:rPr>
              <a:t>TOPS </a:t>
            </a:r>
            <a:r>
              <a:rPr b="1" dirty="0" lang="en-US" sz="3600">
                <a:solidFill>
                  <a:srgbClr val="2F5591"/>
                </a:solidFill>
                <a:latin charset="0" panose="020B0602020203020203" pitchFamily="34" typeface="Circe Bold"/>
                <a:ea charset="0" panose="020B0306030504020204" pitchFamily="34" typeface="Open Sans Extrabold"/>
                <a:cs charset="0" panose="020B0306030504020204" pitchFamily="34" typeface="Open Sans Extrabold"/>
              </a:rPr>
              <a:t>PROCESSING CYCLE</a:t>
            </a:r>
            <a:endParaRPr dirty="0" lang="en-US" sz="3600">
              <a:solidFill>
                <a:schemeClr val="bg1"/>
              </a:solidFill>
              <a:latin charset="0" panose="020B0306030504020204" pitchFamily="34" typeface="Open Sans Light"/>
              <a:ea charset="0" panose="020B0306030504020204" pitchFamily="34" typeface="Open Sans Light"/>
              <a:cs charset="0" panose="020B0306030504020204" pitchFamily="34" typeface="Open Sans Light"/>
            </a:endParaRPr>
          </a:p>
        </p:txBody>
      </p:sp>
    </p:spTree>
    <p:extLst>
      <p:ext uri="{BB962C8B-B14F-4D97-AF65-F5344CB8AC3E}">
        <p14:creationId xmlns:p14="http://schemas.microsoft.com/office/powerpoint/2010/main" val="5602178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descr="7 Options to Consider if You Didn't Receive Enough Financial Aid" id="16" name="Picture 2">
            <a:extLst>
              <a:ext uri="{FF2B5EF4-FFF2-40B4-BE49-F238E27FC236}">
                <a16:creationId xmlns:a16="http://schemas.microsoft.com/office/drawing/2014/main" id="{1E36C970-8242-38B3-BE40-D6801AF471AF}"/>
              </a:ext>
            </a:extLst>
          </p:cNvPr>
          <p:cNvPicPr>
            <a:picLocks noChangeArrowheads="1" noChangeAspect="1"/>
          </p:cNvPicPr>
          <p:nvPr/>
        </p:nvPicPr>
        <p:blipFill rotWithShape="1">
          <a:blip r:embed="rId2">
            <a:extLst>
              <a:ext uri="{28A0092B-C50C-407E-A947-70E740481C1C}">
                <a14:useLocalDpi xmlns:a14="http://schemas.microsoft.com/office/drawing/2010/main" val="0"/>
              </a:ext>
            </a:extLst>
          </a:blip>
          <a:srcRect l="31733"/>
          <a:stretch/>
        </p:blipFill>
        <p:spPr>
          <a:xfrm>
            <a:off x="-1" y="1477104"/>
            <a:ext cx="4816549" cy="469191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19D7BC5A-6411-14D3-5608-B8F2054D3A86}"/>
              </a:ext>
            </a:extLst>
          </p:cNvPr>
          <p:cNvSpPr/>
          <p:nvPr/>
        </p:nvSpPr>
        <p:spPr>
          <a:xfrm>
            <a:off x="-2" y="1477096"/>
            <a:ext cx="4816547" cy="4691921"/>
          </a:xfrm>
          <a:prstGeom prst="rect">
            <a:avLst/>
          </a:prstGeom>
          <a:solidFill>
            <a:srgbClr val="2F559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dirty="0" lang="en-US"/>
          </a:p>
        </p:txBody>
      </p:sp>
      <p:sp>
        <p:nvSpPr>
          <p:cNvPr id="12" name="TextBox 11">
            <a:extLst>
              <a:ext uri="{FF2B5EF4-FFF2-40B4-BE49-F238E27FC236}">
                <a16:creationId xmlns:a16="http://schemas.microsoft.com/office/drawing/2014/main" id="{3B136109-AFDB-385C-7916-C18E1AA7EE16}"/>
              </a:ext>
            </a:extLst>
          </p:cNvPr>
          <p:cNvSpPr txBox="1"/>
          <p:nvPr/>
        </p:nvSpPr>
        <p:spPr>
          <a:xfrm>
            <a:off x="4969564" y="1755238"/>
            <a:ext cx="6894775" cy="3670236"/>
          </a:xfrm>
          <a:prstGeom prst="rect">
            <a:avLst/>
          </a:prstGeom>
          <a:noFill/>
        </p:spPr>
        <p:txBody>
          <a:bodyPr numCol="1" rtlCol="0" wrap="square">
            <a:spAutoFit/>
          </a:bodyPr>
          <a:lstStyle/>
          <a:p>
            <a:pPr algn="l" defTabSz="914400" eaLnBrk="1" hangingPunct="1" indent="-342900" latinLnBrk="0" lvl="0" marL="342900" marR="0" rtl="0">
              <a:lnSpc>
                <a:spcPct val="90000"/>
              </a:lnSpc>
              <a:spcBef>
                <a:spcPts val="600"/>
              </a:spcBef>
              <a:spcAft>
                <a:spcPts val="0"/>
              </a:spcAft>
              <a:buClrTx/>
              <a:buSzTx/>
              <a:buFont charset="0" panose="020B0604020202020204" pitchFamily="34" typeface="Arial"/>
              <a:buChar char="•"/>
              <a:tabLst/>
              <a:defRPr/>
            </a:pPr>
            <a:r>
              <a:rPr b="0" baseline="0" cap="none" dirty="0" i="0" kern="1200" kumimoji="0" lang="en-US" noProof="0" normalizeH="0" spc="0" strike="noStrike" sz="2800" u="none">
                <a:ln>
                  <a:noFill/>
                </a:ln>
                <a:solidFill>
                  <a:srgbClr val="254992"/>
                </a:solidFill>
                <a:effectLst/>
                <a:uLnTx/>
                <a:uFillTx/>
                <a:latin charset="0" panose="020B0402020203020203" pitchFamily="34" typeface="Circe Light"/>
              </a:rPr>
              <a:t>A Master Roster of TOPS eligible students is available for Louisiana institutions to download from LOSFA each Monday.</a:t>
            </a:r>
          </a:p>
          <a:p>
            <a:pPr algn="l" defTabSz="914400" eaLnBrk="1" hangingPunct="1" indent="-342900" latinLnBrk="0" lvl="0" marL="342900" marR="0" rtl="0">
              <a:lnSpc>
                <a:spcPct val="90000"/>
              </a:lnSpc>
              <a:spcBef>
                <a:spcPts val="600"/>
              </a:spcBef>
              <a:spcAft>
                <a:spcPts val="0"/>
              </a:spcAft>
              <a:buClrTx/>
              <a:buSzTx/>
              <a:buFont charset="0" panose="020B0604020202020204" pitchFamily="34" typeface="Arial"/>
              <a:buChar char="•"/>
              <a:tabLst/>
              <a:defRPr/>
            </a:pPr>
            <a:r>
              <a:rPr b="0" baseline="0" cap="none" dirty="0" i="0" kern="1200" kumimoji="0" lang="en-US" noProof="0" normalizeH="0" spc="0" strike="noStrike" sz="2800" u="none">
                <a:ln>
                  <a:noFill/>
                </a:ln>
                <a:solidFill>
                  <a:srgbClr val="254992"/>
                </a:solidFill>
                <a:effectLst/>
                <a:uLnTx/>
                <a:uFillTx/>
                <a:latin charset="0" panose="020B0402020203020203" pitchFamily="34" typeface="Circe Light"/>
              </a:rPr>
              <a:t>Institutions electronically bill LOSFA for the TOPS Awards of eligible students who are enrolled full-time through the fifteenth class day of the semester or ninth day of the quarter.</a:t>
            </a:r>
          </a:p>
        </p:txBody>
      </p:sp>
      <p:pic>
        <p:nvPicPr>
          <p:cNvPr id="13" name="Picture 2">
            <a:extLst>
              <a:ext uri="{FF2B5EF4-FFF2-40B4-BE49-F238E27FC236}">
                <a16:creationId xmlns:a16="http://schemas.microsoft.com/office/drawing/2014/main" id="{02665535-50BF-FAD0-7E2F-01B862371C25}"/>
              </a:ext>
            </a:extLst>
          </p:cNvPr>
          <p:cNvPicPr>
            <a:picLocks noChangeArrowheads="1" noChangeAspect="1"/>
          </p:cNvPicPr>
          <p:nvPr/>
        </p:nvPicPr>
        <p:blipFill>
          <a:blip cstate="email" r:embed="rId3">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idx="12" sz="quarter" type="sldNum"/>
          </p:nvPr>
        </p:nvSpPr>
        <p:spPr>
          <a:xfrm>
            <a:off x="9273435" y="6447155"/>
            <a:ext cx="2743200" cy="365125"/>
          </a:xfrm>
        </p:spPr>
        <p:txBody>
          <a:bodyPr numCol="1"/>
          <a:lstStyle/>
          <a:p>
            <a:fld id="{D88C9D7A-CE64-B040-B9A2-1C7FA4025703}" type="slidenum">
              <a:rPr lang="en-US" smtClean="0">
                <a:solidFill>
                  <a:srgbClr val="254992"/>
                </a:solidFill>
                <a:latin charset="77" panose="020B0502020203020203" pitchFamily="34" typeface="Circe"/>
              </a:rPr>
              <a:t>67</a:t>
            </a:fld>
            <a:endParaRPr dirty="0" lang="en-US">
              <a:solidFill>
                <a:srgbClr val="254992"/>
              </a:solidFill>
              <a:latin charset="77" panose="020B0502020203020203" pitchFamily="34" typeface="Circe"/>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p>
        </p:txBody>
      </p:sp>
      <p:sp>
        <p:nvSpPr>
          <p:cNvPr id="9" name="TextBox 8">
            <a:extLst>
              <a:ext uri="{FF2B5EF4-FFF2-40B4-BE49-F238E27FC236}">
                <a16:creationId xmlns:a16="http://schemas.microsoft.com/office/drawing/2014/main" id="{9212C7E9-1E5F-8F46-F439-4140CCCF5554}"/>
              </a:ext>
            </a:extLst>
          </p:cNvPr>
          <p:cNvSpPr txBox="1"/>
          <p:nvPr/>
        </p:nvSpPr>
        <p:spPr>
          <a:xfrm>
            <a:off x="467194" y="415387"/>
            <a:ext cx="11257612" cy="646331"/>
          </a:xfrm>
          <a:prstGeom prst="rect">
            <a:avLst/>
          </a:prstGeom>
          <a:noFill/>
        </p:spPr>
        <p:txBody>
          <a:bodyPr numCol="1" rtlCol="0" wrap="square">
            <a:spAutoFit/>
          </a:bodyPr>
          <a:lstStyle/>
          <a:p>
            <a:pPr algn="ctr" lvl="0">
              <a:defRPr/>
            </a:pPr>
            <a:r>
              <a:rPr dirty="0" lang="en-US" sz="3600">
                <a:solidFill>
                  <a:srgbClr val="2F5591"/>
                </a:solidFill>
                <a:latin charset="77" panose="020B0402020203020203" pitchFamily="34" typeface="Circe Light"/>
                <a:ea charset="0" panose="020B0306030504020204" pitchFamily="34" typeface="Open Sans Light"/>
                <a:cs charset="0" panose="020B0306030504020204" pitchFamily="34" typeface="Open Sans Light"/>
              </a:rPr>
              <a:t>TOPS </a:t>
            </a:r>
            <a:r>
              <a:rPr b="1" dirty="0" lang="en-US" sz="3600">
                <a:solidFill>
                  <a:srgbClr val="2F5591"/>
                </a:solidFill>
                <a:latin charset="0" panose="020B0602020203020203" pitchFamily="34" typeface="Circe Bold"/>
                <a:ea charset="0" panose="020B0306030504020204" pitchFamily="34" typeface="Open Sans Extrabold"/>
                <a:cs charset="0" panose="020B0306030504020204" pitchFamily="34" typeface="Open Sans Extrabold"/>
              </a:rPr>
              <a:t>PROCESSING CYCLE</a:t>
            </a:r>
            <a:endParaRPr dirty="0" lang="en-US" sz="3600">
              <a:solidFill>
                <a:schemeClr val="bg1"/>
              </a:solidFill>
              <a:latin charset="0" panose="020B0306030504020204" pitchFamily="34" typeface="Open Sans Light"/>
              <a:ea charset="0" panose="020B0306030504020204" pitchFamily="34" typeface="Open Sans Light"/>
              <a:cs charset="0" panose="020B0306030504020204" pitchFamily="34" typeface="Open Sans Light"/>
            </a:endParaRPr>
          </a:p>
        </p:txBody>
      </p:sp>
    </p:spTree>
    <p:extLst>
      <p:ext uri="{BB962C8B-B14F-4D97-AF65-F5344CB8AC3E}">
        <p14:creationId xmlns:p14="http://schemas.microsoft.com/office/powerpoint/2010/main" val="40578468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descr="College Money 101: Start Your Scholarship Search Now!" id="7170" name="Picture 2">
            <a:extLst>
              <a:ext uri="{FF2B5EF4-FFF2-40B4-BE49-F238E27FC236}">
                <a16:creationId xmlns:a16="http://schemas.microsoft.com/office/drawing/2014/main" id="{ADF64EB5-6FF6-B270-A6D9-C8BA13DB8187}"/>
              </a:ext>
            </a:extLst>
          </p:cNvPr>
          <p:cNvPicPr>
            <a:picLocks noChangeArrowheads="1" noChangeAspect="1"/>
          </p:cNvPicPr>
          <p:nvPr/>
        </p:nvPicPr>
        <p:blipFill rotWithShape="1">
          <a:blip r:embed="rId2">
            <a:extLst>
              <a:ext uri="{28A0092B-C50C-407E-A947-70E740481C1C}">
                <a14:useLocalDpi xmlns:a14="http://schemas.microsoft.com/office/drawing/2010/main" val="0"/>
              </a:ext>
            </a:extLst>
          </a:blip>
          <a:srcRect l="18401"/>
          <a:stretch/>
        </p:blipFill>
        <p:spPr>
          <a:xfrm>
            <a:off x="4864611" y="1477103"/>
            <a:ext cx="7327383" cy="469192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CD5E0BB6-7CAC-078E-B83B-9DFECC733D4B}"/>
              </a:ext>
            </a:extLst>
          </p:cNvPr>
          <p:cNvSpPr/>
          <p:nvPr/>
        </p:nvSpPr>
        <p:spPr>
          <a:xfrm>
            <a:off x="4864618" y="1477104"/>
            <a:ext cx="7327382" cy="4691921"/>
          </a:xfrm>
          <a:prstGeom prst="rect">
            <a:avLst/>
          </a:prstGeom>
          <a:solidFill>
            <a:srgbClr val="2F559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dirty="0" lang="en-US"/>
          </a:p>
        </p:txBody>
      </p:sp>
      <p:sp>
        <p:nvSpPr>
          <p:cNvPr id="4" name="Rectangle 3">
            <a:extLst>
              <a:ext uri="{FF2B5EF4-FFF2-40B4-BE49-F238E27FC236}">
                <a16:creationId xmlns:a16="http://schemas.microsoft.com/office/drawing/2014/main" id="{CE5AEE0F-AE2A-8F14-8462-B9385205E71E}"/>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p>
        </p:txBody>
      </p:sp>
      <p:sp>
        <p:nvSpPr>
          <p:cNvPr id="5" name="TextBox 4">
            <a:extLst>
              <a:ext uri="{FF2B5EF4-FFF2-40B4-BE49-F238E27FC236}">
                <a16:creationId xmlns:a16="http://schemas.microsoft.com/office/drawing/2014/main" id="{4FDE24A7-52D6-0734-CC2E-2317E893E6E3}"/>
              </a:ext>
            </a:extLst>
          </p:cNvPr>
          <p:cNvSpPr txBox="1"/>
          <p:nvPr/>
        </p:nvSpPr>
        <p:spPr>
          <a:xfrm>
            <a:off x="467194" y="415387"/>
            <a:ext cx="11257612" cy="646331"/>
          </a:xfrm>
          <a:prstGeom prst="rect">
            <a:avLst/>
          </a:prstGeom>
          <a:noFill/>
        </p:spPr>
        <p:txBody>
          <a:bodyPr numCol="1" rtlCol="0" wrap="square">
            <a:spAutoFit/>
          </a:bodyPr>
          <a:lstStyle/>
          <a:p>
            <a:pPr algn="ctr" lvl="0">
              <a:defRPr/>
            </a:pPr>
            <a:r>
              <a:rPr dirty="0" lang="en-US" sz="3600">
                <a:solidFill>
                  <a:srgbClr val="2F5591"/>
                </a:solidFill>
                <a:latin charset="0" panose="020B0402020203020203" pitchFamily="34" typeface="Circe Light"/>
                <a:ea charset="0" panose="020B0306030504020204" pitchFamily="34" typeface="Open Sans Light"/>
                <a:cs charset="0" panose="020B0306030504020204" pitchFamily="34" typeface="Open Sans Light"/>
              </a:rPr>
              <a:t>AWARD </a:t>
            </a:r>
            <a:r>
              <a:rPr dirty="0" lang="en-US" sz="3600">
                <a:solidFill>
                  <a:srgbClr val="2F5591"/>
                </a:solidFill>
                <a:latin charset="0" panose="020B0602020203020203" pitchFamily="34" typeface="Circe Bold"/>
                <a:ea charset="0" panose="020B0306030504020204" pitchFamily="34" typeface="Open Sans Light"/>
                <a:cs charset="0" panose="020B0306030504020204" pitchFamily="34" typeface="Open Sans Light"/>
              </a:rPr>
              <a:t>ACCEPTANCE</a:t>
            </a:r>
            <a:endParaRPr dirty="0" lang="en-US" sz="4000">
              <a:solidFill>
                <a:schemeClr val="bg1"/>
              </a:solidFill>
              <a:latin charset="0" panose="020B0402020203020203" pitchFamily="34" typeface="Circe Light"/>
              <a:ea charset="0" panose="020B0306030504020204" pitchFamily="34" typeface="Open Sans Light"/>
              <a:cs charset="0" panose="020B0306030504020204" pitchFamily="34" typeface="Open Sans Light"/>
            </a:endParaRPr>
          </a:p>
        </p:txBody>
      </p:sp>
      <p:sp>
        <p:nvSpPr>
          <p:cNvPr id="6" name="TextBox 5">
            <a:extLst>
              <a:ext uri="{FF2B5EF4-FFF2-40B4-BE49-F238E27FC236}">
                <a16:creationId xmlns:a16="http://schemas.microsoft.com/office/drawing/2014/main" id="{4F311E7C-9E45-5B52-39EF-6228424EF7F4}"/>
              </a:ext>
            </a:extLst>
          </p:cNvPr>
          <p:cNvSpPr txBox="1"/>
          <p:nvPr/>
        </p:nvSpPr>
        <p:spPr>
          <a:xfrm>
            <a:off x="190985" y="1744177"/>
            <a:ext cx="4400893" cy="2677656"/>
          </a:xfrm>
          <a:prstGeom prst="rect">
            <a:avLst/>
          </a:prstGeom>
          <a:noFill/>
        </p:spPr>
        <p:txBody>
          <a:bodyPr numCol="1" rtlCol="0" wrap="square">
            <a:spAutoFit/>
          </a:bodyPr>
          <a:lstStyle/>
          <a:p>
            <a:pPr>
              <a:spcAft>
                <a:spcPts val="1200"/>
              </a:spcAft>
            </a:pPr>
            <a:r>
              <a:rPr dirty="0" lang="en-US" sz="2800">
                <a:solidFill>
                  <a:srgbClr val="254992"/>
                </a:solidFill>
                <a:latin charset="77" panose="020B0402020203020203" pitchFamily="34" typeface="Circe Light"/>
                <a:ea charset="0" panose="020B0306030504020204" pitchFamily="34" typeface="Open Sans Light"/>
                <a:cs charset="0" panose="020B0306030504020204" pitchFamily="34" typeface="Open Sans Light"/>
              </a:rPr>
              <a:t>Must enter an eligible institution as a full-time student by the fall semester following the first anniversary of high school graduation</a:t>
            </a:r>
          </a:p>
        </p:txBody>
      </p:sp>
      <p:pic>
        <p:nvPicPr>
          <p:cNvPr id="8" name="Picture 2">
            <a:extLst>
              <a:ext uri="{FF2B5EF4-FFF2-40B4-BE49-F238E27FC236}">
                <a16:creationId xmlns:a16="http://schemas.microsoft.com/office/drawing/2014/main" id="{F4B49663-7636-AC60-1CF7-55B0BCE07158}"/>
              </a:ext>
            </a:extLst>
          </p:cNvPr>
          <p:cNvPicPr>
            <a:picLocks noChangeArrowheads="1" noChangeAspect="1"/>
          </p:cNvPicPr>
          <p:nvPr/>
        </p:nvPicPr>
        <p:blipFill>
          <a:blip cstate="email" r:embed="rId3">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1">
            <a:extLst>
              <a:ext uri="{FF2B5EF4-FFF2-40B4-BE49-F238E27FC236}">
                <a16:creationId xmlns:a16="http://schemas.microsoft.com/office/drawing/2014/main" id="{DB9CB12E-7BB0-4C47-FFE5-C2E3C0B8D1BC}"/>
              </a:ext>
            </a:extLst>
          </p:cNvPr>
          <p:cNvSpPr>
            <a:spLocks noGrp="1"/>
          </p:cNvSpPr>
          <p:nvPr>
            <p:ph idx="12" sz="quarter" type="sldNum"/>
          </p:nvPr>
        </p:nvSpPr>
        <p:spPr>
          <a:xfrm>
            <a:off x="9273435" y="6447155"/>
            <a:ext cx="2743200" cy="365125"/>
          </a:xfrm>
        </p:spPr>
        <p:txBody>
          <a:bodyPr numCol="1"/>
          <a:lstStyle/>
          <a:p>
            <a:fld id="{D88C9D7A-CE64-B040-B9A2-1C7FA4025703}" type="slidenum">
              <a:rPr lang="en-US" smtClean="0">
                <a:solidFill>
                  <a:srgbClr val="254992"/>
                </a:solidFill>
                <a:latin charset="77" panose="020B0502020203020203" pitchFamily="34" typeface="Circe"/>
              </a:rPr>
              <a:t>68</a:t>
            </a:fld>
            <a:endParaRPr dirty="0" lang="en-US">
              <a:solidFill>
                <a:srgbClr val="254992"/>
              </a:solidFill>
              <a:latin charset="77" panose="020B0502020203020203" pitchFamily="34" typeface="Circe"/>
            </a:endParaRPr>
          </a:p>
        </p:txBody>
      </p:sp>
    </p:spTree>
    <p:extLst>
      <p:ext uri="{BB962C8B-B14F-4D97-AF65-F5344CB8AC3E}">
        <p14:creationId xmlns:p14="http://schemas.microsoft.com/office/powerpoint/2010/main" val="206267513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descr="Flags of the United States Armed Forces - Wikipedia" id="10242" name="Picture 2">
            <a:extLst>
              <a:ext uri="{FF2B5EF4-FFF2-40B4-BE49-F238E27FC236}">
                <a16:creationId xmlns:a16="http://schemas.microsoft.com/office/drawing/2014/main" id="{9DF0159B-ACFB-5F5F-5053-20C95302CB36}"/>
              </a:ext>
            </a:extLst>
          </p:cNvPr>
          <p:cNvPicPr>
            <a:picLocks noChangeArrowheads="1" noChangeAspect="1"/>
          </p:cNvPicPr>
          <p:nvPr/>
        </p:nvPicPr>
        <p:blipFill rotWithShape="1">
          <a:blip r:embed="rId2">
            <a:extLst>
              <a:ext uri="{28A0092B-C50C-407E-A947-70E740481C1C}">
                <a14:useLocalDpi xmlns:a14="http://schemas.microsoft.com/office/drawing/2010/main" val="0"/>
              </a:ext>
            </a:extLst>
          </a:blip>
          <a:srcRect l="15849" r="17513"/>
          <a:stretch/>
        </p:blipFill>
        <p:spPr>
          <a:xfrm>
            <a:off x="0" y="1473943"/>
            <a:ext cx="4816545" cy="469823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19D7BC5A-6411-14D3-5608-B8F2054D3A86}"/>
              </a:ext>
            </a:extLst>
          </p:cNvPr>
          <p:cNvSpPr/>
          <p:nvPr/>
        </p:nvSpPr>
        <p:spPr>
          <a:xfrm>
            <a:off x="-2" y="1477096"/>
            <a:ext cx="4816547" cy="4691921"/>
          </a:xfrm>
          <a:prstGeom prst="rect">
            <a:avLst/>
          </a:prstGeom>
          <a:solidFill>
            <a:srgbClr val="2F559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dirty="0" lang="en-US"/>
          </a:p>
        </p:txBody>
      </p:sp>
      <p:sp>
        <p:nvSpPr>
          <p:cNvPr id="12" name="TextBox 11">
            <a:extLst>
              <a:ext uri="{FF2B5EF4-FFF2-40B4-BE49-F238E27FC236}">
                <a16:creationId xmlns:a16="http://schemas.microsoft.com/office/drawing/2014/main" id="{3B136109-AFDB-385C-7916-C18E1AA7EE16}"/>
              </a:ext>
            </a:extLst>
          </p:cNvPr>
          <p:cNvSpPr txBox="1"/>
          <p:nvPr/>
        </p:nvSpPr>
        <p:spPr>
          <a:xfrm>
            <a:off x="4969564" y="1755238"/>
            <a:ext cx="6894775" cy="3356303"/>
          </a:xfrm>
          <a:prstGeom prst="rect">
            <a:avLst/>
          </a:prstGeom>
          <a:noFill/>
        </p:spPr>
        <p:txBody>
          <a:bodyPr numCol="1" rtlCol="0" wrap="square">
            <a:spAutoFit/>
          </a:bodyPr>
          <a:lstStyle/>
          <a:p>
            <a:pPr algn="l" defTabSz="914400" eaLnBrk="1" hangingPunct="1" indent="-342900" latinLnBrk="0" lvl="0" marL="342900" marR="0" rtl="0">
              <a:lnSpc>
                <a:spcPct val="90000"/>
              </a:lnSpc>
              <a:spcBef>
                <a:spcPts val="600"/>
              </a:spcBef>
              <a:spcAft>
                <a:spcPts val="0"/>
              </a:spcAft>
              <a:buClrTx/>
              <a:buSzTx/>
              <a:buFont charset="0" panose="020B0604020202020204" pitchFamily="34" typeface="Arial"/>
              <a:buChar char="•"/>
              <a:tabLst/>
              <a:defRPr/>
            </a:pPr>
            <a:r>
              <a:rPr b="0" baseline="0" cap="none" dirty="0" i="0" kern="1200" kumimoji="0" lang="en-US" noProof="0" normalizeH="0" spc="0" strike="noStrike" sz="2400" u="none">
                <a:ln>
                  <a:noFill/>
                </a:ln>
                <a:solidFill>
                  <a:srgbClr val="254992"/>
                </a:solidFill>
                <a:effectLst/>
                <a:uLnTx/>
                <a:uFillTx/>
                <a:latin charset="0" panose="020B0402020203020203" pitchFamily="34" typeface="Circe Light"/>
              </a:rPr>
              <a:t>A TOPS eligible student who joins the Armed Forces on active duty within one year of high school graduation must enter an eligible institution by the semester immediately following the one-year anniversary of separation from active duty.</a:t>
            </a:r>
          </a:p>
          <a:p>
            <a:pPr indent="-342900" lvl="1" marL="800100">
              <a:lnSpc>
                <a:spcPct val="90000"/>
              </a:lnSpc>
              <a:spcBef>
                <a:spcPts val="600"/>
              </a:spcBef>
              <a:buFont charset="0" panose="020B0604020202020204" pitchFamily="34" typeface="Arial"/>
              <a:buChar char="•"/>
              <a:defRPr/>
            </a:pPr>
            <a:r>
              <a:rPr b="0" baseline="0" cap="none" dirty="0" i="0" kern="1200" kumimoji="0" lang="en-US" noProof="0" normalizeH="0" spc="0" strike="noStrike" sz="2000" u="none">
                <a:ln>
                  <a:noFill/>
                </a:ln>
                <a:solidFill>
                  <a:srgbClr val="254992"/>
                </a:solidFill>
                <a:effectLst/>
                <a:uLnTx/>
                <a:uFillTx/>
                <a:latin charset="0" panose="020B0402020203020203" pitchFamily="34" typeface="Circe Light"/>
              </a:rPr>
              <a:t>Must have received an honorable discharge or a general discharge under honorable conditions</a:t>
            </a:r>
          </a:p>
          <a:p>
            <a:pPr indent="-342900" lvl="1" marL="800100">
              <a:lnSpc>
                <a:spcPct val="90000"/>
              </a:lnSpc>
              <a:spcBef>
                <a:spcPts val="600"/>
              </a:spcBef>
              <a:buFont charset="0" panose="020B0604020202020204" pitchFamily="34" typeface="Arial"/>
              <a:buChar char="•"/>
              <a:defRPr/>
            </a:pPr>
            <a:r>
              <a:rPr b="0" baseline="0" cap="none" dirty="0" i="0" kern="1200" kumimoji="0" lang="en-US" noProof="0" normalizeH="0" spc="0" strike="noStrike" sz="2000" u="none">
                <a:ln>
                  <a:noFill/>
                </a:ln>
                <a:solidFill>
                  <a:srgbClr val="254992"/>
                </a:solidFill>
                <a:effectLst/>
                <a:uLnTx/>
                <a:uFillTx/>
                <a:latin charset="0" panose="020B0402020203020203" pitchFamily="34" typeface="Circe Light"/>
              </a:rPr>
              <a:t>Must apply within one year of separation from active duty</a:t>
            </a:r>
          </a:p>
        </p:txBody>
      </p:sp>
      <p:pic>
        <p:nvPicPr>
          <p:cNvPr id="13" name="Picture 2">
            <a:extLst>
              <a:ext uri="{FF2B5EF4-FFF2-40B4-BE49-F238E27FC236}">
                <a16:creationId xmlns:a16="http://schemas.microsoft.com/office/drawing/2014/main" id="{02665535-50BF-FAD0-7E2F-01B862371C25}"/>
              </a:ext>
            </a:extLst>
          </p:cNvPr>
          <p:cNvPicPr>
            <a:picLocks noChangeArrowheads="1" noChangeAspect="1"/>
          </p:cNvPicPr>
          <p:nvPr/>
        </p:nvPicPr>
        <p:blipFill>
          <a:blip cstate="email" r:embed="rId3">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idx="12" sz="quarter" type="sldNum"/>
          </p:nvPr>
        </p:nvSpPr>
        <p:spPr>
          <a:xfrm>
            <a:off x="9273435" y="6447155"/>
            <a:ext cx="2743200" cy="365125"/>
          </a:xfrm>
        </p:spPr>
        <p:txBody>
          <a:bodyPr numCol="1"/>
          <a:lstStyle/>
          <a:p>
            <a:fld id="{D88C9D7A-CE64-B040-B9A2-1C7FA4025703}" type="slidenum">
              <a:rPr lang="en-US" smtClean="0">
                <a:solidFill>
                  <a:srgbClr val="254992"/>
                </a:solidFill>
                <a:latin charset="77" panose="020B0502020203020203" pitchFamily="34" typeface="Circe"/>
              </a:rPr>
              <a:t>69</a:t>
            </a:fld>
            <a:endParaRPr dirty="0" lang="en-US">
              <a:solidFill>
                <a:srgbClr val="254992"/>
              </a:solidFill>
              <a:latin charset="77" panose="020B0502020203020203" pitchFamily="34" typeface="Circe"/>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p>
        </p:txBody>
      </p:sp>
      <p:sp>
        <p:nvSpPr>
          <p:cNvPr id="9" name="TextBox 8">
            <a:extLst>
              <a:ext uri="{FF2B5EF4-FFF2-40B4-BE49-F238E27FC236}">
                <a16:creationId xmlns:a16="http://schemas.microsoft.com/office/drawing/2014/main" id="{9212C7E9-1E5F-8F46-F439-4140CCCF5554}"/>
              </a:ext>
            </a:extLst>
          </p:cNvPr>
          <p:cNvSpPr txBox="1"/>
          <p:nvPr/>
        </p:nvSpPr>
        <p:spPr>
          <a:xfrm>
            <a:off x="0" y="415387"/>
            <a:ext cx="12192000" cy="553998"/>
          </a:xfrm>
          <a:prstGeom prst="rect">
            <a:avLst/>
          </a:prstGeom>
          <a:noFill/>
        </p:spPr>
        <p:txBody>
          <a:bodyPr numCol="1" rtlCol="0" wrap="square">
            <a:spAutoFit/>
          </a:bodyPr>
          <a:lstStyle/>
          <a:p>
            <a:pPr algn="ctr" lvl="0">
              <a:defRPr/>
            </a:pPr>
            <a:r>
              <a:rPr dirty="0" lang="en-US" sz="3000">
                <a:solidFill>
                  <a:srgbClr val="2F5591"/>
                </a:solidFill>
                <a:latin charset="77" panose="020B0402020203020203" pitchFamily="34" typeface="Circe Light"/>
                <a:ea charset="0" panose="020B0306030504020204" pitchFamily="34" typeface="Open Sans Light"/>
                <a:cs charset="0" panose="020B0306030504020204" pitchFamily="34" typeface="Open Sans Light"/>
              </a:rPr>
              <a:t>AWARD ACCEPTANCE: </a:t>
            </a:r>
            <a:r>
              <a:rPr dirty="0" lang="en-US" sz="3000">
                <a:solidFill>
                  <a:srgbClr val="2F5591"/>
                </a:solidFill>
                <a:latin charset="0" panose="020B0602020203020203" pitchFamily="34" typeface="Circe Bold"/>
                <a:ea charset="0" panose="020B0306030504020204" pitchFamily="34" typeface="Open Sans Light"/>
                <a:cs charset="0" panose="020B0306030504020204" pitchFamily="34" typeface="Open Sans Light"/>
              </a:rPr>
              <a:t>MILITARY SERVICE</a:t>
            </a:r>
            <a:endParaRPr dirty="0" lang="en-US" sz="3000">
              <a:solidFill>
                <a:schemeClr val="bg1"/>
              </a:solidFill>
              <a:latin charset="0" panose="020B0602020203020203" pitchFamily="34" typeface="Circe Bold"/>
              <a:ea charset="0" panose="020B0306030504020204" pitchFamily="34" typeface="Open Sans Light"/>
              <a:cs charset="0" panose="020B0306030504020204" pitchFamily="34" typeface="Open Sans Light"/>
            </a:endParaRPr>
          </a:p>
        </p:txBody>
      </p:sp>
    </p:spTree>
    <p:extLst>
      <p:ext uri="{BB962C8B-B14F-4D97-AF65-F5344CB8AC3E}">
        <p14:creationId xmlns:p14="http://schemas.microsoft.com/office/powerpoint/2010/main" val="31238191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descr="State Line Sign Saying Welcome To Louisiana Stock Photo - Download Image  Now - Louisiana, Sign, Baton Rouge - iStock" id="4100" name="Picture 4">
            <a:extLst>
              <a:ext uri="{FF2B5EF4-FFF2-40B4-BE49-F238E27FC236}">
                <a16:creationId xmlns:a16="http://schemas.microsoft.com/office/drawing/2014/main" id="{0D035C1B-2732-40BA-21C9-E6A14AE94B55}"/>
              </a:ext>
            </a:extLst>
          </p:cNvPr>
          <p:cNvPicPr>
            <a:picLocks noChangeArrowheads="1" noChangeAspect="1"/>
          </p:cNvPicPr>
          <p:nvPr/>
        </p:nvPicPr>
        <p:blipFill>
          <a:blip r:embed="rId2">
            <a:extLst>
              <a:ext uri="{28A0092B-C50C-407E-A947-70E740481C1C}">
                <a14:useLocalDpi xmlns:a14="http://schemas.microsoft.com/office/drawing/2010/main" val="0"/>
              </a:ext>
            </a:extLst>
          </a:blip>
          <a:srcRect/>
          <a:stretch>
            <a:fillRect/>
          </a:stretch>
        </p:blipFill>
        <p:spPr>
          <a:xfrm>
            <a:off x="4864618" y="1477104"/>
            <a:ext cx="7327377" cy="488012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E5AEE0F-AE2A-8F14-8462-B9385205E71E}"/>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sp>
        <p:nvSpPr>
          <p:cNvPr id="5" name="TextBox 4">
            <a:extLst>
              <a:ext uri="{FF2B5EF4-FFF2-40B4-BE49-F238E27FC236}">
                <a16:creationId xmlns:a16="http://schemas.microsoft.com/office/drawing/2014/main" id="{4FDE24A7-52D6-0734-CC2E-2317E893E6E3}"/>
              </a:ext>
            </a:extLst>
          </p:cNvPr>
          <p:cNvSpPr txBox="1"/>
          <p:nvPr/>
        </p:nvSpPr>
        <p:spPr>
          <a:xfrm>
            <a:off x="467194" y="415387"/>
            <a:ext cx="11257612" cy="646331"/>
          </a:xfrm>
          <a:prstGeom prst="rect">
            <a:avLst/>
          </a:prstGeom>
          <a:noFill/>
        </p:spPr>
        <p:txBody>
          <a:bodyPr numCol="1" rtlCol="0" wrap="square">
            <a:spAutoFit/>
          </a:bodyPr>
          <a:lstStyle/>
          <a:p>
            <a:pPr algn="ctr"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3600" u="none">
                <a:ln>
                  <a:noFill/>
                </a:ln>
                <a:solidFill>
                  <a:srgbClr val="2F5591"/>
                </a:solidFill>
                <a:effectLst/>
                <a:uLnTx/>
                <a:uFillTx/>
                <a:latin charset="0" panose="020B0602020203020203" pitchFamily="34" typeface="Circe Bold"/>
                <a:ea charset="0" panose="020B0306030504020204" pitchFamily="34" typeface="Open Sans Light"/>
                <a:cs charset="0" panose="020B0306030504020204" pitchFamily="34" typeface="Open Sans Light"/>
              </a:rPr>
              <a:t>RESIDENCY</a:t>
            </a:r>
            <a:endParaRPr b="0" baseline="0" cap="none" dirty="0" i="0" kern="1200" kumimoji="0" lang="en-US" noProof="0" normalizeH="0" spc="0" strike="noStrike" sz="4000" u="none">
              <a:ln>
                <a:noFill/>
              </a:ln>
              <a:solidFill>
                <a:prstClr val="white"/>
              </a:solidFill>
              <a:effectLst/>
              <a:uLnTx/>
              <a:uFillTx/>
              <a:latin charset="0" panose="020B0602020203020203" pitchFamily="34" typeface="Circe Bold"/>
              <a:ea charset="0" panose="020B0306030504020204" pitchFamily="34" typeface="Open Sans Light"/>
              <a:cs charset="0" panose="020B0306030504020204" pitchFamily="34" typeface="Open Sans Light"/>
            </a:endParaRPr>
          </a:p>
        </p:txBody>
      </p:sp>
      <p:sp>
        <p:nvSpPr>
          <p:cNvPr id="6" name="TextBox 5">
            <a:extLst>
              <a:ext uri="{FF2B5EF4-FFF2-40B4-BE49-F238E27FC236}">
                <a16:creationId xmlns:a16="http://schemas.microsoft.com/office/drawing/2014/main" id="{4F311E7C-9E45-5B52-39EF-6228424EF7F4}"/>
              </a:ext>
            </a:extLst>
          </p:cNvPr>
          <p:cNvSpPr txBox="1"/>
          <p:nvPr/>
        </p:nvSpPr>
        <p:spPr>
          <a:xfrm>
            <a:off x="190985" y="1744177"/>
            <a:ext cx="4490072" cy="3667158"/>
          </a:xfrm>
          <a:prstGeom prst="rect">
            <a:avLst/>
          </a:prstGeom>
          <a:noFill/>
        </p:spPr>
        <p:txBody>
          <a:bodyPr numCol="1" rtlCol="0" wrap="square">
            <a:spAutoFit/>
          </a:bodyPr>
          <a:lstStyle/>
          <a:p>
            <a:pPr algn="l" defTabSz="914400" eaLnBrk="1" hangingPunct="1" indent="0" latinLnBrk="0" lvl="0" marL="0" marR="0" rtl="0">
              <a:lnSpc>
                <a:spcPct val="90000"/>
              </a:lnSpc>
              <a:spcBef>
                <a:spcPts val="0"/>
              </a:spcBef>
              <a:spcAft>
                <a:spcPts val="600"/>
              </a:spcAft>
              <a:buClrTx/>
              <a:buSzTx/>
              <a:buFontTx/>
              <a:buNone/>
              <a:tabLst/>
              <a:defRPr/>
            </a:pPr>
            <a:r>
              <a:rPr b="0" baseline="0" cap="none" dirty="0" i="0" kern="1200" kumimoji="0" lang="en-US" noProof="0" normalizeH="0" spc="0" strike="noStrike" sz="2400" u="none">
                <a:ln>
                  <a:noFill/>
                </a:ln>
                <a:solidFill>
                  <a:srgbClr val="254992"/>
                </a:solidFill>
                <a:effectLst/>
                <a:uLnTx/>
                <a:uFillTx/>
                <a:latin charset="77" panose="020B0402020203020203" pitchFamily="34" typeface="Circe Light"/>
                <a:ea charset="0" panose="020B0306030504020204" pitchFamily="34" typeface="Open Sans Light"/>
                <a:cs charset="0" panose="020B0306030504020204" pitchFamily="34" typeface="Open Sans Light"/>
              </a:rPr>
              <a:t>An independent student or a parent or court ordered custodian of a dependent student must have been a resident of the state of Louisiana and actually reside or live in Louisiana for the </a:t>
            </a:r>
            <a:r>
              <a:rPr b="0" baseline="0" cap="none" dirty="0" i="0" kern="1200" kumimoji="0" lang="en-US" noProof="0" normalizeH="0" spc="0" strike="noStrike" sz="2400" u="none">
                <a:ln>
                  <a:noFill/>
                </a:ln>
                <a:solidFill>
                  <a:srgbClr val="254992"/>
                </a:solidFill>
                <a:effectLst/>
                <a:uLnTx/>
                <a:uFillTx/>
                <a:latin charset="0" panose="020B0602020203020203" pitchFamily="34" typeface="Circe Bold"/>
                <a:ea charset="0" panose="020B0306030504020204" pitchFamily="34" typeface="Open Sans Light"/>
                <a:cs charset="0" panose="020B0306030504020204" pitchFamily="34" typeface="Open Sans Light"/>
              </a:rPr>
              <a:t>24 months prior </a:t>
            </a:r>
            <a:r>
              <a:rPr b="0" baseline="0" cap="none" dirty="0" i="0" kern="1200" kumimoji="0" lang="en-US" noProof="0" normalizeH="0" spc="0" strike="noStrike" sz="2400" u="none">
                <a:ln>
                  <a:noFill/>
                </a:ln>
                <a:solidFill>
                  <a:srgbClr val="254992"/>
                </a:solidFill>
                <a:effectLst/>
                <a:uLnTx/>
                <a:uFillTx/>
                <a:latin charset="77" panose="020B0402020203020203" pitchFamily="34" typeface="Circe Light"/>
                <a:ea charset="0" panose="020B0306030504020204" pitchFamily="34" typeface="Open Sans Light"/>
                <a:cs charset="0" panose="020B0306030504020204" pitchFamily="34" typeface="Open Sans Light"/>
              </a:rPr>
              <a:t>to high school graduation.</a:t>
            </a:r>
          </a:p>
          <a:p>
            <a:pPr algn="l" defTabSz="914400" eaLnBrk="1" hangingPunct="1" indent="-347472" latinLnBrk="0" lvl="0" marL="342900"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000" u="none">
                <a:ln>
                  <a:noFill/>
                </a:ln>
                <a:solidFill>
                  <a:srgbClr val="254992"/>
                </a:solidFill>
                <a:effectLst/>
                <a:uLnTx/>
                <a:uFillTx/>
                <a:latin charset="77" panose="020B0402020203020203" pitchFamily="34" typeface="Circe Light"/>
                <a:ea charset="0" panose="020B0306030504020204" pitchFamily="34" typeface="Open Sans Light"/>
                <a:cs charset="0" panose="020B0306030504020204" pitchFamily="34" typeface="Open Sans Light"/>
              </a:rPr>
              <a:t>For 2026 graduates, residency must have been established no later than April 2024.</a:t>
            </a:r>
          </a:p>
        </p:txBody>
      </p:sp>
      <p:pic>
        <p:nvPicPr>
          <p:cNvPr id="8" name="Picture 2">
            <a:extLst>
              <a:ext uri="{FF2B5EF4-FFF2-40B4-BE49-F238E27FC236}">
                <a16:creationId xmlns:a16="http://schemas.microsoft.com/office/drawing/2014/main" id="{F4B49663-7636-AC60-1CF7-55B0BCE07158}"/>
              </a:ext>
            </a:extLst>
          </p:cNvPr>
          <p:cNvPicPr>
            <a:picLocks noChangeArrowheads="1" noChangeAspect="1"/>
          </p:cNvPicPr>
          <p:nvPr/>
        </p:nvPicPr>
        <p:blipFill>
          <a:blip cstate="email" r:embed="rId3">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1">
            <a:extLst>
              <a:ext uri="{FF2B5EF4-FFF2-40B4-BE49-F238E27FC236}">
                <a16:creationId xmlns:a16="http://schemas.microsoft.com/office/drawing/2014/main" id="{DB9CB12E-7BB0-4C47-FFE5-C2E3C0B8D1BC}"/>
              </a:ext>
            </a:extLst>
          </p:cNvPr>
          <p:cNvSpPr>
            <a:spLocks noGrp="1"/>
          </p:cNvSpPr>
          <p:nvPr>
            <p:ph idx="12" sz="quarter" type="sldNum"/>
          </p:nvPr>
        </p:nvSpPr>
        <p:spPr>
          <a:xfrm>
            <a:off x="9273435" y="6447155"/>
            <a:ext cx="2743200" cy="365125"/>
          </a:xfrm>
        </p:spPr>
        <p:txBody>
          <a:bodyPr numCol="1"/>
          <a:lstStyle/>
          <a:p>
            <a:pPr algn="r" defTabSz="914400" eaLnBrk="1" hangingPunct="1" indent="0" latinLnBrk="0" lvl="0" marL="0" marR="0" rtl="0">
              <a:lnSpc>
                <a:spcPct val="100000"/>
              </a:lnSpc>
              <a:spcBef>
                <a:spcPts val="0"/>
              </a:spcBef>
              <a:spcAft>
                <a:spcPts val="0"/>
              </a:spcAft>
              <a:buClrTx/>
              <a:buSzTx/>
              <a:buFontTx/>
              <a:buNone/>
              <a:tabLst/>
              <a:defRPr/>
            </a:pPr>
            <a:fld id="{D88C9D7A-CE64-B040-B9A2-1C7FA4025703}" type="slidenum">
              <a:rPr b="0" baseline="0" cap="none" i="0" kern="1200" kumimoji="0" lang="en-US" noProof="0" normalizeH="0" smtClean="0" spc="0" strike="noStrike" sz="1200" u="none">
                <a:ln>
                  <a:noFill/>
                </a:ln>
                <a:solidFill>
                  <a:srgbClr val="254992"/>
                </a:solidFill>
                <a:effectLst/>
                <a:uLnTx/>
                <a:uFillTx/>
                <a:latin charset="77" panose="020B0502020203020203" pitchFamily="34" typeface="Circe"/>
                <a:ea typeface="+mn-ea"/>
                <a:cs typeface="+mn-cs"/>
              </a:rPr>
              <a:pPr algn="r" defTabSz="914400" eaLnBrk="1" hangingPunct="1" indent="0" latinLnBrk="0" lvl="0" marL="0" marR="0" rtl="0">
                <a:lnSpc>
                  <a:spcPct val="100000"/>
                </a:lnSpc>
                <a:spcBef>
                  <a:spcPts val="0"/>
                </a:spcBef>
                <a:spcAft>
                  <a:spcPts val="0"/>
                </a:spcAft>
                <a:buClrTx/>
                <a:buSzTx/>
                <a:buFontTx/>
                <a:buNone/>
                <a:tabLst/>
                <a:defRPr/>
              </a:pPr>
              <a:t>7</a:t>
            </a:fld>
            <a:endParaRPr b="0" baseline="0" cap="none" dirty="0" i="0" kern="1200" kumimoji="0" lang="en-US" noProof="0" normalizeH="0" spc="0" strike="noStrike" sz="1200" u="none">
              <a:ln>
                <a:noFill/>
              </a:ln>
              <a:solidFill>
                <a:srgbClr val="254992"/>
              </a:solidFill>
              <a:effectLst/>
              <a:uLnTx/>
              <a:uFillTx/>
              <a:latin charset="77" panose="020B0502020203020203" pitchFamily="34" typeface="Circe"/>
              <a:ea typeface="+mn-ea"/>
              <a:cs typeface="+mn-cs"/>
            </a:endParaRPr>
          </a:p>
        </p:txBody>
      </p:sp>
      <p:sp>
        <p:nvSpPr>
          <p:cNvPr id="10" name="Rectangle 9">
            <a:extLst>
              <a:ext uri="{FF2B5EF4-FFF2-40B4-BE49-F238E27FC236}">
                <a16:creationId xmlns:a16="http://schemas.microsoft.com/office/drawing/2014/main" id="{CD5E0BB6-7CAC-078E-B83B-9DFECC733D4B}"/>
              </a:ext>
            </a:extLst>
          </p:cNvPr>
          <p:cNvSpPr/>
          <p:nvPr/>
        </p:nvSpPr>
        <p:spPr>
          <a:xfrm>
            <a:off x="4864618" y="1477104"/>
            <a:ext cx="7327382" cy="4691921"/>
          </a:xfrm>
          <a:prstGeom prst="rect">
            <a:avLst/>
          </a:prstGeom>
          <a:solidFill>
            <a:srgbClr val="2F559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dirty="0"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spTree>
    <p:extLst>
      <p:ext uri="{BB962C8B-B14F-4D97-AF65-F5344CB8AC3E}">
        <p14:creationId xmlns:p14="http://schemas.microsoft.com/office/powerpoint/2010/main" val="33931507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descr="Louisiana National Guard dispatched to prevent cyberattacks" id="12290" name="Picture 2">
            <a:extLst>
              <a:ext uri="{FF2B5EF4-FFF2-40B4-BE49-F238E27FC236}">
                <a16:creationId xmlns:a16="http://schemas.microsoft.com/office/drawing/2014/main" id="{5692733E-4FEB-C602-31E8-9321551CC805}"/>
              </a:ext>
            </a:extLst>
          </p:cNvPr>
          <p:cNvPicPr>
            <a:picLocks noChangeArrowheads="1" noChangeAspect="1"/>
          </p:cNvPicPr>
          <p:nvPr/>
        </p:nvPicPr>
        <p:blipFill rotWithShape="1">
          <a:blip r:embed="rId2">
            <a:extLst>
              <a:ext uri="{28A0092B-C50C-407E-A947-70E740481C1C}">
                <a14:useLocalDpi xmlns:a14="http://schemas.microsoft.com/office/drawing/2010/main" val="0"/>
              </a:ext>
            </a:extLst>
          </a:blip>
          <a:srcRect r="31584"/>
          <a:stretch/>
        </p:blipFill>
        <p:spPr>
          <a:xfrm>
            <a:off x="0" y="1477087"/>
            <a:ext cx="4816546" cy="469191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19D7BC5A-6411-14D3-5608-B8F2054D3A86}"/>
              </a:ext>
            </a:extLst>
          </p:cNvPr>
          <p:cNvSpPr/>
          <p:nvPr/>
        </p:nvSpPr>
        <p:spPr>
          <a:xfrm>
            <a:off x="-2" y="1477096"/>
            <a:ext cx="4816547" cy="4691921"/>
          </a:xfrm>
          <a:prstGeom prst="rect">
            <a:avLst/>
          </a:prstGeom>
          <a:solidFill>
            <a:srgbClr val="2F559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dirty="0" lang="en-US"/>
          </a:p>
        </p:txBody>
      </p:sp>
      <p:sp>
        <p:nvSpPr>
          <p:cNvPr id="12" name="TextBox 11">
            <a:extLst>
              <a:ext uri="{FF2B5EF4-FFF2-40B4-BE49-F238E27FC236}">
                <a16:creationId xmlns:a16="http://schemas.microsoft.com/office/drawing/2014/main" id="{3B136109-AFDB-385C-7916-C18E1AA7EE16}"/>
              </a:ext>
            </a:extLst>
          </p:cNvPr>
          <p:cNvSpPr txBox="1"/>
          <p:nvPr/>
        </p:nvSpPr>
        <p:spPr>
          <a:xfrm>
            <a:off x="4969564" y="1755238"/>
            <a:ext cx="6894775" cy="3665619"/>
          </a:xfrm>
          <a:prstGeom prst="rect">
            <a:avLst/>
          </a:prstGeom>
          <a:noFill/>
        </p:spPr>
        <p:txBody>
          <a:bodyPr numCol="1" rtlCol="0" wrap="square">
            <a:spAutoFit/>
          </a:bodyPr>
          <a:lstStyle/>
          <a:p>
            <a:pPr algn="l" defTabSz="914400" eaLnBrk="1" hangingPunct="1" latinLnBrk="0" lvl="0" marR="0" rtl="0">
              <a:lnSpc>
                <a:spcPct val="90000"/>
              </a:lnSpc>
              <a:spcBef>
                <a:spcPts val="600"/>
              </a:spcBef>
              <a:spcAft>
                <a:spcPts val="0"/>
              </a:spcAft>
              <a:buClrTx/>
              <a:buSzTx/>
              <a:tabLst/>
              <a:defRPr/>
            </a:pPr>
            <a:r>
              <a:rPr b="0" baseline="0" cap="none" dirty="0" i="0" kern="1200" kumimoji="0" lang="en-US" noProof="0" normalizeH="0" spc="0" strike="noStrike" sz="2800" u="none">
                <a:ln>
                  <a:noFill/>
                </a:ln>
                <a:solidFill>
                  <a:srgbClr val="254992"/>
                </a:solidFill>
                <a:effectLst/>
                <a:uLnTx/>
                <a:uFillTx/>
                <a:latin charset="0" panose="020B0602020203020203" pitchFamily="34" typeface="Circe Bold"/>
              </a:rPr>
              <a:t>TOPS recipients serving in the Louisiana National Guard shall receive:</a:t>
            </a:r>
          </a:p>
          <a:p>
            <a:pPr indent="-342900" lvl="1" marL="800100">
              <a:lnSpc>
                <a:spcPct val="90000"/>
              </a:lnSpc>
              <a:spcBef>
                <a:spcPts val="600"/>
              </a:spcBef>
              <a:buFont charset="0" panose="020B0604020202020204" pitchFamily="34" typeface="Arial"/>
              <a:buChar char="•"/>
              <a:defRPr/>
            </a:pPr>
            <a:r>
              <a:rPr b="0" baseline="0" cap="none" dirty="0" i="0" kern="1200" kumimoji="0" lang="en-US" noProof="0" normalizeH="0" spc="0" strike="noStrike" sz="2400" u="none">
                <a:ln>
                  <a:noFill/>
                </a:ln>
                <a:solidFill>
                  <a:srgbClr val="254992"/>
                </a:solidFill>
                <a:effectLst/>
                <a:uLnTx/>
                <a:uFillTx/>
                <a:latin charset="0" panose="020B0402020203020203" pitchFamily="34" typeface="Circe Light"/>
              </a:rPr>
              <a:t>The National Guard tuition exemption in lieu of the TOPS tuition amount</a:t>
            </a:r>
          </a:p>
          <a:p>
            <a:pPr indent="-342900" lvl="1" marL="800100">
              <a:lnSpc>
                <a:spcPct val="90000"/>
              </a:lnSpc>
              <a:spcBef>
                <a:spcPts val="600"/>
              </a:spcBef>
              <a:buFont charset="0" panose="020B0604020202020204" pitchFamily="34" typeface="Arial"/>
              <a:buChar char="•"/>
              <a:defRPr/>
            </a:pPr>
            <a:r>
              <a:rPr b="0" baseline="0" cap="none" dirty="0" i="0" kern="1200" kumimoji="0" lang="en-US" noProof="0" normalizeH="0" spc="0" strike="noStrike" sz="2400" u="none">
                <a:ln>
                  <a:noFill/>
                </a:ln>
                <a:solidFill>
                  <a:srgbClr val="254992"/>
                </a:solidFill>
                <a:effectLst/>
                <a:uLnTx/>
                <a:uFillTx/>
                <a:latin charset="0" panose="020B0402020203020203" pitchFamily="34" typeface="Circe Light"/>
              </a:rPr>
              <a:t>$300 per semester for books and supplies</a:t>
            </a:r>
          </a:p>
          <a:p>
            <a:pPr indent="-342900" lvl="1" marL="800100">
              <a:lnSpc>
                <a:spcPct val="90000"/>
              </a:lnSpc>
              <a:spcBef>
                <a:spcPts val="600"/>
              </a:spcBef>
              <a:buFont charset="0" panose="020B0604020202020204" pitchFamily="34" typeface="Arial"/>
              <a:buChar char="•"/>
              <a:defRPr/>
            </a:pPr>
            <a:r>
              <a:rPr b="0" baseline="0" cap="none" dirty="0" i="0" kern="1200" kumimoji="0" lang="en-US" noProof="0" normalizeH="0" spc="0" strike="noStrike" sz="2400" u="none">
                <a:ln>
                  <a:noFill/>
                </a:ln>
                <a:solidFill>
                  <a:srgbClr val="254992"/>
                </a:solidFill>
                <a:effectLst/>
                <a:uLnTx/>
                <a:uFillTx/>
                <a:latin charset="0" panose="020B0402020203020203" pitchFamily="34" typeface="Circe Light"/>
              </a:rPr>
              <a:t>Plus TOPS stipend</a:t>
            </a:r>
          </a:p>
          <a:p>
            <a:pPr indent="-342900" lvl="2" marL="1257300">
              <a:lnSpc>
                <a:spcPct val="90000"/>
              </a:lnSpc>
              <a:spcBef>
                <a:spcPts val="600"/>
              </a:spcBef>
              <a:buFont charset="0" panose="020B0604020202020204" pitchFamily="34" typeface="Arial"/>
              <a:buChar char="•"/>
              <a:defRPr/>
            </a:pPr>
            <a:r>
              <a:rPr b="0" baseline="0" cap="none" dirty="0" i="0" kern="1200" kumimoji="0" lang="en-US" noProof="0" normalizeH="0" spc="0" strike="noStrike" sz="2400" u="none">
                <a:ln>
                  <a:noFill/>
                </a:ln>
                <a:solidFill>
                  <a:srgbClr val="254992"/>
                </a:solidFill>
                <a:effectLst/>
                <a:uLnTx/>
                <a:uFillTx/>
                <a:latin charset="0" panose="020B0402020203020203" pitchFamily="34" typeface="Circe Light"/>
              </a:rPr>
              <a:t>Performance Award: $400 per semester</a:t>
            </a:r>
          </a:p>
          <a:p>
            <a:pPr indent="-342900" lvl="2" marL="1257300">
              <a:lnSpc>
                <a:spcPct val="90000"/>
              </a:lnSpc>
              <a:spcBef>
                <a:spcPts val="600"/>
              </a:spcBef>
              <a:buFont charset="0" panose="020B0604020202020204" pitchFamily="34" typeface="Arial"/>
              <a:buChar char="•"/>
              <a:defRPr/>
            </a:pPr>
            <a:r>
              <a:rPr b="0" baseline="0" cap="none" dirty="0" i="0" kern="1200" kumimoji="0" lang="en-US" noProof="0" normalizeH="0" spc="0" strike="noStrike" sz="2400" u="none">
                <a:ln>
                  <a:noFill/>
                </a:ln>
                <a:solidFill>
                  <a:srgbClr val="254992"/>
                </a:solidFill>
                <a:effectLst/>
                <a:uLnTx/>
                <a:uFillTx/>
                <a:latin charset="0" panose="020B0402020203020203" pitchFamily="34" typeface="Circe Light"/>
              </a:rPr>
              <a:t>Honors Award: $800 per semester</a:t>
            </a:r>
          </a:p>
          <a:p>
            <a:pPr indent="-342900" lvl="2" marL="1257300">
              <a:lnSpc>
                <a:spcPct val="90000"/>
              </a:lnSpc>
              <a:spcBef>
                <a:spcPts val="600"/>
              </a:spcBef>
              <a:buFont charset="0" panose="020B0604020202020204" pitchFamily="34" typeface="Arial"/>
              <a:buChar char="•"/>
              <a:defRPr/>
            </a:pPr>
            <a:r>
              <a:rPr dirty="0" lang="en-US" sz="2400">
                <a:solidFill>
                  <a:srgbClr val="254992"/>
                </a:solidFill>
                <a:latin charset="0" panose="020B0402020203020203" pitchFamily="34" typeface="Circe Light"/>
              </a:rPr>
              <a:t>Excellence Award: </a:t>
            </a:r>
            <a:endParaRPr b="0" baseline="0" cap="none" dirty="0" i="0" kern="1200" kumimoji="0" lang="en-US" noProof="0" normalizeH="0" spc="0" strike="noStrike" sz="2400" u="none">
              <a:ln>
                <a:noFill/>
              </a:ln>
              <a:solidFill>
                <a:srgbClr val="254992"/>
              </a:solidFill>
              <a:effectLst/>
              <a:uLnTx/>
              <a:uFillTx/>
              <a:latin charset="0" panose="020B0402020203020203" pitchFamily="34" typeface="Circe Light"/>
            </a:endParaRPr>
          </a:p>
        </p:txBody>
      </p:sp>
      <p:pic>
        <p:nvPicPr>
          <p:cNvPr id="13" name="Picture 2">
            <a:extLst>
              <a:ext uri="{FF2B5EF4-FFF2-40B4-BE49-F238E27FC236}">
                <a16:creationId xmlns:a16="http://schemas.microsoft.com/office/drawing/2014/main" id="{02665535-50BF-FAD0-7E2F-01B862371C25}"/>
              </a:ext>
            </a:extLst>
          </p:cNvPr>
          <p:cNvPicPr>
            <a:picLocks noChangeArrowheads="1" noChangeAspect="1"/>
          </p:cNvPicPr>
          <p:nvPr/>
        </p:nvPicPr>
        <p:blipFill>
          <a:blip cstate="email" r:embed="rId3">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idx="12" sz="quarter" type="sldNum"/>
          </p:nvPr>
        </p:nvSpPr>
        <p:spPr>
          <a:xfrm>
            <a:off x="9273435" y="6447155"/>
            <a:ext cx="2743200" cy="365125"/>
          </a:xfrm>
        </p:spPr>
        <p:txBody>
          <a:bodyPr numCol="1"/>
          <a:lstStyle/>
          <a:p>
            <a:fld id="{D88C9D7A-CE64-B040-B9A2-1C7FA4025703}" type="slidenum">
              <a:rPr lang="en-US" smtClean="0">
                <a:solidFill>
                  <a:srgbClr val="254992"/>
                </a:solidFill>
                <a:latin charset="77" panose="020B0502020203020203" pitchFamily="34" typeface="Circe"/>
              </a:rPr>
              <a:t>70</a:t>
            </a:fld>
            <a:endParaRPr dirty="0" lang="en-US">
              <a:solidFill>
                <a:srgbClr val="254992"/>
              </a:solidFill>
              <a:latin charset="77" panose="020B0502020203020203" pitchFamily="34" typeface="Circe"/>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p>
        </p:txBody>
      </p:sp>
      <p:sp>
        <p:nvSpPr>
          <p:cNvPr id="9" name="TextBox 8">
            <a:extLst>
              <a:ext uri="{FF2B5EF4-FFF2-40B4-BE49-F238E27FC236}">
                <a16:creationId xmlns:a16="http://schemas.microsoft.com/office/drawing/2014/main" id="{9212C7E9-1E5F-8F46-F439-4140CCCF5554}"/>
              </a:ext>
            </a:extLst>
          </p:cNvPr>
          <p:cNvSpPr txBox="1"/>
          <p:nvPr/>
        </p:nvSpPr>
        <p:spPr>
          <a:xfrm>
            <a:off x="0" y="415387"/>
            <a:ext cx="12192000" cy="646331"/>
          </a:xfrm>
          <a:prstGeom prst="rect">
            <a:avLst/>
          </a:prstGeom>
          <a:noFill/>
        </p:spPr>
        <p:txBody>
          <a:bodyPr numCol="1" rtlCol="0" wrap="square">
            <a:spAutoFit/>
          </a:bodyPr>
          <a:lstStyle/>
          <a:p>
            <a:pPr algn="ctr" lvl="0">
              <a:defRPr/>
            </a:pPr>
            <a:r>
              <a:rPr dirty="0" lang="en-US" sz="3600">
                <a:solidFill>
                  <a:srgbClr val="2F5591"/>
                </a:solidFill>
                <a:latin charset="77" panose="020B0402020203020203" pitchFamily="34" typeface="Circe Light"/>
                <a:ea charset="0" panose="020B0306030504020204" pitchFamily="34" typeface="Open Sans Light"/>
                <a:cs charset="0" panose="020B0306030504020204" pitchFamily="34" typeface="Open Sans Light"/>
              </a:rPr>
              <a:t>NATIONAL GUARD </a:t>
            </a:r>
            <a:r>
              <a:rPr dirty="0" lang="en-US" sz="3600">
                <a:solidFill>
                  <a:srgbClr val="2F5591"/>
                </a:solidFill>
                <a:latin charset="0" panose="020B0602020203020203" pitchFamily="34" typeface="Circe Bold"/>
                <a:ea charset="0" panose="020B0306030504020204" pitchFamily="34" typeface="Open Sans Light"/>
                <a:cs charset="0" panose="020B0306030504020204" pitchFamily="34" typeface="Open Sans Light"/>
              </a:rPr>
              <a:t>TOPS RECIPIENTS</a:t>
            </a:r>
            <a:endParaRPr dirty="0" lang="en-US" sz="3600">
              <a:solidFill>
                <a:schemeClr val="bg1"/>
              </a:solidFill>
              <a:latin charset="0" panose="020B0602020203020203" pitchFamily="34" typeface="Circe Bold"/>
              <a:ea charset="0" panose="020B0306030504020204" pitchFamily="34" typeface="Open Sans Light"/>
              <a:cs charset="0" panose="020B0306030504020204" pitchFamily="34" typeface="Open Sans Light"/>
            </a:endParaRPr>
          </a:p>
        </p:txBody>
      </p:sp>
    </p:spTree>
    <p:extLst>
      <p:ext uri="{BB962C8B-B14F-4D97-AF65-F5344CB8AC3E}">
        <p14:creationId xmlns:p14="http://schemas.microsoft.com/office/powerpoint/2010/main" val="36268654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descr="Louisiana National Guard dispatched to prevent cyberattacks" id="12290" name="Picture 2">
            <a:extLst>
              <a:ext uri="{FF2B5EF4-FFF2-40B4-BE49-F238E27FC236}">
                <a16:creationId xmlns:a16="http://schemas.microsoft.com/office/drawing/2014/main" id="{5692733E-4FEB-C602-31E8-9321551CC805}"/>
              </a:ext>
            </a:extLst>
          </p:cNvPr>
          <p:cNvPicPr>
            <a:picLocks noChangeArrowheads="1" noChangeAspect="1"/>
          </p:cNvPicPr>
          <p:nvPr/>
        </p:nvPicPr>
        <p:blipFill rotWithShape="1">
          <a:blip r:embed="rId2">
            <a:extLst>
              <a:ext uri="{28A0092B-C50C-407E-A947-70E740481C1C}">
                <a14:useLocalDpi xmlns:a14="http://schemas.microsoft.com/office/drawing/2010/main" val="0"/>
              </a:ext>
            </a:extLst>
          </a:blip>
          <a:srcRect r="31584"/>
          <a:stretch/>
        </p:blipFill>
        <p:spPr>
          <a:xfrm>
            <a:off x="0" y="1477087"/>
            <a:ext cx="4816546" cy="469191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19D7BC5A-6411-14D3-5608-B8F2054D3A86}"/>
              </a:ext>
            </a:extLst>
          </p:cNvPr>
          <p:cNvSpPr/>
          <p:nvPr/>
        </p:nvSpPr>
        <p:spPr>
          <a:xfrm>
            <a:off x="-2" y="1477096"/>
            <a:ext cx="4816547" cy="4691921"/>
          </a:xfrm>
          <a:prstGeom prst="rect">
            <a:avLst/>
          </a:prstGeom>
          <a:solidFill>
            <a:srgbClr val="2F559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dirty="0"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sp>
        <p:nvSpPr>
          <p:cNvPr id="12" name="TextBox 11">
            <a:extLst>
              <a:ext uri="{FF2B5EF4-FFF2-40B4-BE49-F238E27FC236}">
                <a16:creationId xmlns:a16="http://schemas.microsoft.com/office/drawing/2014/main" id="{3B136109-AFDB-385C-7916-C18E1AA7EE16}"/>
              </a:ext>
            </a:extLst>
          </p:cNvPr>
          <p:cNvSpPr txBox="1"/>
          <p:nvPr/>
        </p:nvSpPr>
        <p:spPr>
          <a:xfrm>
            <a:off x="4969564" y="1755238"/>
            <a:ext cx="6894775" cy="2914644"/>
          </a:xfrm>
          <a:prstGeom prst="rect">
            <a:avLst/>
          </a:prstGeom>
          <a:noFill/>
        </p:spPr>
        <p:txBody>
          <a:bodyPr numCol="1" rtlCol="0" wrap="square">
            <a:spAutoFit/>
          </a:bodyPr>
          <a:lstStyle/>
          <a:p>
            <a:pPr algn="l" defTabSz="914400" eaLnBrk="1" hangingPunct="1" indent="0" latinLnBrk="0" lvl="0" marL="0" marR="0" rtl="0">
              <a:lnSpc>
                <a:spcPct val="90000"/>
              </a:lnSpc>
              <a:spcBef>
                <a:spcPts val="600"/>
              </a:spcBef>
              <a:spcAft>
                <a:spcPts val="0"/>
              </a:spcAft>
              <a:buClrTx/>
              <a:buSzTx/>
              <a:buFontTx/>
              <a:buNone/>
              <a:tabLst/>
              <a:defRPr/>
            </a:pPr>
            <a:r>
              <a:rPr b="0" baseline="0" cap="none" dirty="0" i="0" kern="1200" kumimoji="0" lang="en-US" noProof="0" normalizeH="0" spc="0" strike="noStrike" sz="2800" u="none">
                <a:ln>
                  <a:noFill/>
                </a:ln>
                <a:solidFill>
                  <a:srgbClr val="254992"/>
                </a:solidFill>
                <a:effectLst/>
                <a:uLnTx/>
                <a:uFillTx/>
                <a:latin charset="0" panose="020B0602020203020203" pitchFamily="34" typeface="Circe Bold"/>
                <a:ea typeface="+mn-ea"/>
                <a:cs typeface="+mn-cs"/>
              </a:rPr>
              <a:t>National Guard Patriot Scholarship:</a:t>
            </a:r>
          </a:p>
          <a:p>
            <a:pPr algn="l" defTabSz="914400" eaLnBrk="1" hangingPunct="1" indent="-342900" latinLnBrk="0" lvl="1" marL="800100" marR="0" rtl="0">
              <a:lnSpc>
                <a:spcPct val="90000"/>
              </a:lnSpc>
              <a:spcBef>
                <a:spcPts val="600"/>
              </a:spcBef>
              <a:spcAft>
                <a:spcPts val="0"/>
              </a:spcAft>
              <a:buClrTx/>
              <a:buSzTx/>
              <a:buFont charset="0" panose="020B0604020202020204" pitchFamily="34" typeface="Arial"/>
              <a:buChar char="•"/>
              <a:tabLst/>
              <a:defRPr/>
            </a:pPr>
            <a:r>
              <a:rPr b="0" baseline="0" cap="none" dirty="0" i="0" kern="1200" kumimoji="0" lang="en-US" noProof="0" normalizeH="0" spc="0" strike="noStrike" sz="2000" u="none">
                <a:ln>
                  <a:noFill/>
                </a:ln>
                <a:solidFill>
                  <a:srgbClr val="254992"/>
                </a:solidFill>
                <a:effectLst/>
                <a:uLnTx/>
                <a:uFillTx/>
                <a:latin charset="0" panose="020B0402020203020203" pitchFamily="34" typeface="Circe Light"/>
                <a:ea typeface="+mn-ea"/>
                <a:cs typeface="+mn-cs"/>
              </a:rPr>
              <a:t>The National Guard Patriot Scholarship provides scholarships to Louisiana National Guard members who are enrolled in a Louisiana public postsecondary institution and who are eligible for the Louisiana National Guard tuition waiver.  </a:t>
            </a:r>
          </a:p>
          <a:p>
            <a:pPr algn="l" defTabSz="914400" eaLnBrk="1" hangingPunct="1" indent="-342900" latinLnBrk="0" lvl="1" marL="800100" marR="0" rtl="0">
              <a:lnSpc>
                <a:spcPct val="90000"/>
              </a:lnSpc>
              <a:spcBef>
                <a:spcPts val="600"/>
              </a:spcBef>
              <a:spcAft>
                <a:spcPts val="0"/>
              </a:spcAft>
              <a:buClrTx/>
              <a:buSzTx/>
              <a:buFont charset="0" panose="020B0604020202020204" pitchFamily="34" typeface="Arial"/>
              <a:buChar char="•"/>
              <a:tabLst/>
              <a:defRPr/>
            </a:pPr>
            <a:r>
              <a:rPr b="0" baseline="0" cap="none" dirty="0" i="0" kern="1200" kumimoji="0" lang="en-US" noProof="0" normalizeH="0" spc="0" strike="noStrike" sz="2000" u="none">
                <a:ln>
                  <a:noFill/>
                </a:ln>
                <a:solidFill>
                  <a:srgbClr val="254992"/>
                </a:solidFill>
                <a:effectLst/>
                <a:uLnTx/>
                <a:uFillTx/>
                <a:latin charset="0" panose="020B0402020203020203" pitchFamily="34" typeface="Circe Light"/>
                <a:ea typeface="+mn-ea"/>
                <a:cs typeface="+mn-cs"/>
              </a:rPr>
              <a:t>This program provides for the payment of mandatory fees charged to the student by the institution as funds are appropriated</a:t>
            </a:r>
            <a:r>
              <a:rPr b="0" baseline="0" cap="none" dirty="0" i="0" kern="1200" kumimoji="0" lang="en-US" noProof="0" normalizeH="0" spc="0" strike="noStrike" sz="2400" u="none">
                <a:ln>
                  <a:noFill/>
                </a:ln>
                <a:solidFill>
                  <a:srgbClr val="254992"/>
                </a:solidFill>
                <a:effectLst/>
                <a:uLnTx/>
                <a:uFillTx/>
                <a:latin charset="0" panose="020B0402020203020203" pitchFamily="34" typeface="Circe Light"/>
                <a:ea typeface="+mn-ea"/>
                <a:cs typeface="+mn-cs"/>
              </a:rPr>
              <a:t>.</a:t>
            </a:r>
          </a:p>
        </p:txBody>
      </p:sp>
      <p:pic>
        <p:nvPicPr>
          <p:cNvPr id="13" name="Picture 2">
            <a:extLst>
              <a:ext uri="{FF2B5EF4-FFF2-40B4-BE49-F238E27FC236}">
                <a16:creationId xmlns:a16="http://schemas.microsoft.com/office/drawing/2014/main" id="{02665535-50BF-FAD0-7E2F-01B862371C25}"/>
              </a:ext>
            </a:extLst>
          </p:cNvPr>
          <p:cNvPicPr>
            <a:picLocks noChangeArrowheads="1" noChangeAspect="1"/>
          </p:cNvPicPr>
          <p:nvPr/>
        </p:nvPicPr>
        <p:blipFill>
          <a:blip cstate="email" r:embed="rId3">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idx="12" sz="quarter" type="sldNum"/>
          </p:nvPr>
        </p:nvSpPr>
        <p:spPr>
          <a:xfrm>
            <a:off x="9273435" y="6447155"/>
            <a:ext cx="2743200" cy="365125"/>
          </a:xfrm>
        </p:spPr>
        <p:txBody>
          <a:bodyPr numCol="1"/>
          <a:lstStyle/>
          <a:p>
            <a:pPr algn="r" defTabSz="914400" eaLnBrk="1" hangingPunct="1" indent="0" latinLnBrk="0" lvl="0" marL="0" marR="0" rtl="0">
              <a:lnSpc>
                <a:spcPct val="100000"/>
              </a:lnSpc>
              <a:spcBef>
                <a:spcPts val="0"/>
              </a:spcBef>
              <a:spcAft>
                <a:spcPts val="0"/>
              </a:spcAft>
              <a:buClrTx/>
              <a:buSzTx/>
              <a:buFontTx/>
              <a:buNone/>
              <a:tabLst/>
              <a:defRPr/>
            </a:pPr>
            <a:fld id="{D88C9D7A-CE64-B040-B9A2-1C7FA4025703}" type="slidenum">
              <a:rPr b="0" baseline="0" cap="none" i="0" kern="1200" kumimoji="0" lang="en-US" noProof="0" normalizeH="0" smtClean="0" spc="0" strike="noStrike" sz="1200" u="none">
                <a:ln>
                  <a:noFill/>
                </a:ln>
                <a:solidFill>
                  <a:srgbClr val="254992"/>
                </a:solidFill>
                <a:effectLst/>
                <a:uLnTx/>
                <a:uFillTx/>
                <a:latin charset="77" panose="020B0502020203020203" pitchFamily="34" typeface="Circe"/>
                <a:ea typeface="+mn-ea"/>
                <a:cs typeface="+mn-cs"/>
              </a:rPr>
              <a:pPr algn="r" defTabSz="914400" eaLnBrk="1" hangingPunct="1" indent="0" latinLnBrk="0" lvl="0" marL="0" marR="0" rtl="0">
                <a:lnSpc>
                  <a:spcPct val="100000"/>
                </a:lnSpc>
                <a:spcBef>
                  <a:spcPts val="0"/>
                </a:spcBef>
                <a:spcAft>
                  <a:spcPts val="0"/>
                </a:spcAft>
                <a:buClrTx/>
                <a:buSzTx/>
                <a:buFontTx/>
                <a:buNone/>
                <a:tabLst/>
                <a:defRPr/>
              </a:pPr>
              <a:t>71</a:t>
            </a:fld>
            <a:endParaRPr b="0" baseline="0" cap="none" dirty="0" i="0" kern="1200" kumimoji="0" lang="en-US" noProof="0" normalizeH="0" spc="0" strike="noStrike" sz="1200" u="none">
              <a:ln>
                <a:noFill/>
              </a:ln>
              <a:solidFill>
                <a:srgbClr val="254992"/>
              </a:solidFill>
              <a:effectLst/>
              <a:uLnTx/>
              <a:uFillTx/>
              <a:latin charset="77" panose="020B0502020203020203" pitchFamily="34" typeface="Circe"/>
              <a:ea typeface="+mn-ea"/>
              <a:cs typeface="+mn-cs"/>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sp>
        <p:nvSpPr>
          <p:cNvPr id="9" name="TextBox 8">
            <a:extLst>
              <a:ext uri="{FF2B5EF4-FFF2-40B4-BE49-F238E27FC236}">
                <a16:creationId xmlns:a16="http://schemas.microsoft.com/office/drawing/2014/main" id="{9212C7E9-1E5F-8F46-F439-4140CCCF5554}"/>
              </a:ext>
            </a:extLst>
          </p:cNvPr>
          <p:cNvSpPr txBox="1"/>
          <p:nvPr/>
        </p:nvSpPr>
        <p:spPr>
          <a:xfrm>
            <a:off x="0" y="415387"/>
            <a:ext cx="12192000" cy="646331"/>
          </a:xfrm>
          <a:prstGeom prst="rect">
            <a:avLst/>
          </a:prstGeom>
          <a:noFill/>
        </p:spPr>
        <p:txBody>
          <a:bodyPr numCol="1" rtlCol="0" wrap="square">
            <a:spAutoFit/>
          </a:bodyPr>
          <a:lstStyle/>
          <a:p>
            <a:pPr algn="ctr"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3600" u="none">
                <a:ln>
                  <a:noFill/>
                </a:ln>
                <a:solidFill>
                  <a:srgbClr val="2F5591"/>
                </a:solidFill>
                <a:effectLst/>
                <a:uLnTx/>
                <a:uFillTx/>
                <a:latin charset="77" panose="020B0402020203020203" pitchFamily="34" typeface="Circe Light"/>
                <a:ea charset="0" panose="020B0306030504020204" pitchFamily="34" typeface="Open Sans Light"/>
                <a:cs charset="0" panose="020B0306030504020204" pitchFamily="34" typeface="Open Sans Light"/>
              </a:rPr>
              <a:t>NATIONAL GUARD </a:t>
            </a:r>
            <a:r>
              <a:rPr b="0" baseline="0" cap="none" dirty="0" i="0" kern="1200" kumimoji="0" lang="en-US" noProof="0" normalizeH="0" spc="0" strike="noStrike" sz="3600" u="none">
                <a:ln>
                  <a:noFill/>
                </a:ln>
                <a:solidFill>
                  <a:srgbClr val="2F5591"/>
                </a:solidFill>
                <a:effectLst/>
                <a:uLnTx/>
                <a:uFillTx/>
                <a:latin charset="0" panose="020B0602020203020203" pitchFamily="34" typeface="Circe Bold"/>
                <a:ea charset="0" panose="020B0306030504020204" pitchFamily="34" typeface="Open Sans Light"/>
                <a:cs charset="0" panose="020B0306030504020204" pitchFamily="34" typeface="Open Sans Light"/>
              </a:rPr>
              <a:t>PATRIOT SCHOLARSHIP</a:t>
            </a:r>
            <a:endParaRPr b="0" baseline="0" cap="none" dirty="0" i="0" kern="1200" kumimoji="0" lang="en-US" noProof="0" normalizeH="0" spc="0" strike="noStrike" sz="3600" u="none">
              <a:ln>
                <a:noFill/>
              </a:ln>
              <a:solidFill>
                <a:prstClr val="white"/>
              </a:solidFill>
              <a:effectLst/>
              <a:uLnTx/>
              <a:uFillTx/>
              <a:latin charset="0" panose="020B0602020203020203" pitchFamily="34" typeface="Circe Bold"/>
              <a:ea charset="0" panose="020B0306030504020204" pitchFamily="34" typeface="Open Sans Light"/>
              <a:cs charset="0" panose="020B0306030504020204" pitchFamily="34" typeface="Open Sans Light"/>
            </a:endParaRPr>
          </a:p>
        </p:txBody>
      </p:sp>
      <p:pic>
        <p:nvPicPr>
          <p:cNvPr descr="A blue and white qr code with a picture of a graduate  Description automatically generated" id="3" name="Picture 2">
            <a:extLst>
              <a:ext uri="{FF2B5EF4-FFF2-40B4-BE49-F238E27FC236}">
                <a16:creationId xmlns:a16="http://schemas.microsoft.com/office/drawing/2014/main" id="{60CEA7A7-8A49-9B8D-3242-D7DE6749E8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62625" y="4451292"/>
            <a:ext cx="1672013" cy="1672013"/>
          </a:xfrm>
          <a:prstGeom prst="rect">
            <a:avLst/>
          </a:prstGeom>
        </p:spPr>
      </p:pic>
    </p:spTree>
    <p:extLst>
      <p:ext uri="{BB962C8B-B14F-4D97-AF65-F5344CB8AC3E}">
        <p14:creationId xmlns:p14="http://schemas.microsoft.com/office/powerpoint/2010/main" val="6249133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16C72CC-64F5-4D97-3A24-AB1286B63692}"/>
              </a:ext>
            </a:extLst>
          </p:cNvPr>
          <p:cNvPicPr>
            <a:picLocks noChangeAspect="1"/>
          </p:cNvPicPr>
          <p:nvPr/>
        </p:nvPicPr>
        <p:blipFill rotWithShape="1">
          <a:blip r:embed="rId3"/>
          <a:srcRect b="22994" l="1384" t="20576"/>
          <a:stretch/>
        </p:blipFill>
        <p:spPr>
          <a:xfrm>
            <a:off x="-611" y="0"/>
            <a:ext cx="11307392" cy="6169026"/>
          </a:xfrm>
          <a:prstGeom prst="rect">
            <a:avLst/>
          </a:prstGeom>
        </p:spPr>
      </p:pic>
      <p:sp>
        <p:nvSpPr>
          <p:cNvPr id="22" name="Rectangle 21">
            <a:extLst>
              <a:ext uri="{FF2B5EF4-FFF2-40B4-BE49-F238E27FC236}">
                <a16:creationId xmlns:a16="http://schemas.microsoft.com/office/drawing/2014/main" id="{36BDF8EC-1A6C-DEFE-4317-7CB823863C10}"/>
              </a:ext>
            </a:extLst>
          </p:cNvPr>
          <p:cNvSpPr/>
          <p:nvPr/>
        </p:nvSpPr>
        <p:spPr>
          <a:xfrm>
            <a:off x="0" y="1"/>
            <a:ext cx="12191391" cy="6317058"/>
          </a:xfrm>
          <a:prstGeom prst="rect">
            <a:avLst/>
          </a:prstGeom>
          <a:solidFill>
            <a:srgbClr val="2F559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dirty="0"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grpSp>
        <p:nvGrpSpPr>
          <p:cNvPr id="23" name="Group 22">
            <a:extLst>
              <a:ext uri="{FF2B5EF4-FFF2-40B4-BE49-F238E27FC236}">
                <a16:creationId xmlns:a16="http://schemas.microsoft.com/office/drawing/2014/main" id="{CC57C176-D303-139A-D19E-2F95CFA9C302}"/>
              </a:ext>
            </a:extLst>
          </p:cNvPr>
          <p:cNvGrpSpPr/>
          <p:nvPr/>
        </p:nvGrpSpPr>
        <p:grpSpPr>
          <a:xfrm>
            <a:off x="0" y="6287589"/>
            <a:ext cx="12191391" cy="570411"/>
            <a:chOff x="0" y="6287589"/>
            <a:chExt cx="12222614" cy="570411"/>
          </a:xfrm>
        </p:grpSpPr>
        <p:sp>
          <p:nvSpPr>
            <p:cNvPr id="24" name="Rectangle 23">
              <a:extLst>
                <a:ext uri="{FF2B5EF4-FFF2-40B4-BE49-F238E27FC236}">
                  <a16:creationId xmlns:a16="http://schemas.microsoft.com/office/drawing/2014/main" id="{75703F18-C06E-4646-E541-28F263452B38}"/>
                </a:ext>
              </a:extLst>
            </p:cNvPr>
            <p:cNvSpPr/>
            <p:nvPr/>
          </p:nvSpPr>
          <p:spPr>
            <a:xfrm>
              <a:off x="0" y="6287589"/>
              <a:ext cx="12222614" cy="570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pic>
          <p:nvPicPr>
            <p:cNvPr id="25" name="Picture 24">
              <a:extLst>
                <a:ext uri="{FF2B5EF4-FFF2-40B4-BE49-F238E27FC236}">
                  <a16:creationId xmlns:a16="http://schemas.microsoft.com/office/drawing/2014/main" id="{B48814B2-88AF-264E-FFD5-D0986B6D5E29}"/>
                </a:ext>
              </a:extLst>
            </p:cNvPr>
            <p:cNvPicPr>
              <a:picLocks noChangeAspect="1"/>
            </p:cNvPicPr>
            <p:nvPr/>
          </p:nvPicPr>
          <p:blipFill>
            <a:blip cstate="email" r:embed="rId4">
              <a:extLst>
                <a:ext uri="{28A0092B-C50C-407E-A947-70E740481C1C}">
                  <a14:useLocalDpi xmlns:a14="http://schemas.microsoft.com/office/drawing/2010/main"/>
                </a:ext>
              </a:extLst>
            </a:blip>
            <a:stretch>
              <a:fillRect/>
            </a:stretch>
          </p:blipFill>
          <p:spPr>
            <a:xfrm>
              <a:off x="99617" y="6317058"/>
              <a:ext cx="2030438" cy="540942"/>
            </a:xfrm>
            <a:prstGeom prst="rect">
              <a:avLst/>
            </a:prstGeom>
          </p:spPr>
        </p:pic>
      </p:grpSp>
      <p:pic>
        <p:nvPicPr>
          <p:cNvPr id="26" name="Picture 2">
            <a:extLst>
              <a:ext uri="{FF2B5EF4-FFF2-40B4-BE49-F238E27FC236}">
                <a16:creationId xmlns:a16="http://schemas.microsoft.com/office/drawing/2014/main" id="{6C61B928-39A1-8BC9-EF55-83B56150D08C}"/>
              </a:ext>
            </a:extLst>
          </p:cNvPr>
          <p:cNvPicPr>
            <a:picLocks noChangeArrowheads="1" noChangeAspect="1"/>
          </p:cNvPicPr>
          <p:nvPr/>
        </p:nvPicPr>
        <p:blipFill>
          <a:blip cstate="email" r:embed="rId5">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27" name="Slide Number Placeholder 1">
            <a:extLst>
              <a:ext uri="{FF2B5EF4-FFF2-40B4-BE49-F238E27FC236}">
                <a16:creationId xmlns:a16="http://schemas.microsoft.com/office/drawing/2014/main" id="{E694FE3E-C2EB-A778-DD06-91BD445D3D2A}"/>
              </a:ext>
            </a:extLst>
          </p:cNvPr>
          <p:cNvSpPr>
            <a:spLocks noGrp="1"/>
          </p:cNvSpPr>
          <p:nvPr>
            <p:ph idx="12" sz="quarter" type="sldNum"/>
          </p:nvPr>
        </p:nvSpPr>
        <p:spPr>
          <a:xfrm>
            <a:off x="9273435" y="6447155"/>
            <a:ext cx="2743200" cy="365125"/>
          </a:xfrm>
        </p:spPr>
        <p:txBody>
          <a:bodyPr numCol="1"/>
          <a:lstStyle/>
          <a:p>
            <a:pPr algn="r" defTabSz="914400" eaLnBrk="1" hangingPunct="1" indent="0" latinLnBrk="0" lvl="0" marL="0" marR="0" rtl="0">
              <a:lnSpc>
                <a:spcPct val="100000"/>
              </a:lnSpc>
              <a:spcBef>
                <a:spcPts val="0"/>
              </a:spcBef>
              <a:spcAft>
                <a:spcPts val="0"/>
              </a:spcAft>
              <a:buClrTx/>
              <a:buSzTx/>
              <a:buFontTx/>
              <a:buNone/>
              <a:tabLst/>
              <a:defRPr/>
            </a:pPr>
            <a:fld id="{D88C9D7A-CE64-B040-B9A2-1C7FA4025703}" type="slidenum">
              <a:rPr b="0" baseline="0" cap="none" i="0" kern="1200" kumimoji="0" lang="en-US" noProof="0" normalizeH="0" smtClean="0" spc="0" strike="noStrike" sz="1200" u="none">
                <a:ln>
                  <a:noFill/>
                </a:ln>
                <a:solidFill>
                  <a:srgbClr val="254992"/>
                </a:solidFill>
                <a:effectLst/>
                <a:uLnTx/>
                <a:uFillTx/>
                <a:latin charset="77" panose="020B0502020203020203" pitchFamily="34" typeface="Circe"/>
                <a:ea typeface="+mn-ea"/>
                <a:cs typeface="+mn-cs"/>
              </a:rPr>
              <a:pPr algn="r" defTabSz="914400" eaLnBrk="1" hangingPunct="1" indent="0" latinLnBrk="0" lvl="0" marL="0" marR="0" rtl="0">
                <a:lnSpc>
                  <a:spcPct val="100000"/>
                </a:lnSpc>
                <a:spcBef>
                  <a:spcPts val="0"/>
                </a:spcBef>
                <a:spcAft>
                  <a:spcPts val="0"/>
                </a:spcAft>
                <a:buClrTx/>
                <a:buSzTx/>
                <a:buFontTx/>
                <a:buNone/>
                <a:tabLst/>
                <a:defRPr/>
              </a:pPr>
              <a:t>72</a:t>
            </a:fld>
            <a:endParaRPr b="0" baseline="0" cap="none" i="0" kern="1200" kumimoji="0" lang="en-US" noProof="0" normalizeH="0" spc="0" strike="noStrike" sz="1200" u="none">
              <a:ln>
                <a:noFill/>
              </a:ln>
              <a:solidFill>
                <a:srgbClr val="254992"/>
              </a:solidFill>
              <a:effectLst/>
              <a:uLnTx/>
              <a:uFillTx/>
              <a:latin charset="77" panose="020B0502020203020203" pitchFamily="34" typeface="Circe"/>
              <a:ea typeface="+mn-ea"/>
              <a:cs typeface="+mn-cs"/>
            </a:endParaRPr>
          </a:p>
        </p:txBody>
      </p:sp>
      <p:sp>
        <p:nvSpPr>
          <p:cNvPr id="28" name="TextBox 27">
            <a:extLst>
              <a:ext uri="{FF2B5EF4-FFF2-40B4-BE49-F238E27FC236}">
                <a16:creationId xmlns:a16="http://schemas.microsoft.com/office/drawing/2014/main" id="{51B48F3E-9C2E-4E39-CC9E-0EB55B486ED9}"/>
              </a:ext>
            </a:extLst>
          </p:cNvPr>
          <p:cNvSpPr txBox="1"/>
          <p:nvPr/>
        </p:nvSpPr>
        <p:spPr>
          <a:xfrm>
            <a:off x="1582174" y="2595940"/>
            <a:ext cx="9027041" cy="1107996"/>
          </a:xfrm>
          <a:prstGeom prst="rect">
            <a:avLst/>
          </a:prstGeom>
          <a:noFill/>
        </p:spPr>
        <p:txBody>
          <a:bodyPr numCol="1" rtlCol="0" wrap="square">
            <a:spAutoFit/>
          </a:bodyPr>
          <a:lstStyle/>
          <a:p>
            <a:pPr algn="ctr"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6600" u="none">
                <a:ln>
                  <a:noFill/>
                </a:ln>
                <a:solidFill>
                  <a:prstClr val="white"/>
                </a:solidFill>
                <a:effectLst/>
                <a:uLnTx/>
                <a:uFillTx/>
                <a:latin charset="0" panose="020B0602020203020203" pitchFamily="34" typeface="Circe Bold"/>
                <a:ea charset="0" panose="020B0306030504020204" pitchFamily="34" typeface="Open Sans Light"/>
                <a:cs charset="0" panose="020B0306030504020204" pitchFamily="34" typeface="Open Sans Light"/>
              </a:rPr>
              <a:t>TOPS RETENTION</a:t>
            </a:r>
            <a:endParaRPr b="0" baseline="0" cap="none" dirty="0" i="0" kern="1200" kumimoji="0" lang="en-US" noProof="0" normalizeH="0" spc="0" strike="noStrike" sz="6600" u="none">
              <a:ln>
                <a:noFill/>
              </a:ln>
              <a:solidFill>
                <a:srgbClr val="FFCE2C"/>
              </a:solidFill>
              <a:effectLst/>
              <a:uLnTx/>
              <a:uFillTx/>
              <a:latin charset="0" panose="020B0602020203020203" pitchFamily="34" typeface="Circe Bold"/>
              <a:ea charset="0" panose="020B0306030504020204" pitchFamily="34" typeface="Open Sans Light"/>
              <a:cs charset="0" panose="020B0306030504020204" pitchFamily="34" typeface="Open Sans Light"/>
            </a:endParaRPr>
          </a:p>
        </p:txBody>
      </p:sp>
      <p:sp>
        <p:nvSpPr>
          <p:cNvPr id="29" name="Rectangle 28">
            <a:extLst>
              <a:ext uri="{FF2B5EF4-FFF2-40B4-BE49-F238E27FC236}">
                <a16:creationId xmlns:a16="http://schemas.microsoft.com/office/drawing/2014/main" id="{F30632B4-8CBB-483A-DB74-DA3A9F9D8020}"/>
              </a:ext>
            </a:extLst>
          </p:cNvPr>
          <p:cNvSpPr/>
          <p:nvPr/>
        </p:nvSpPr>
        <p:spPr>
          <a:xfrm>
            <a:off x="1754659" y="2327564"/>
            <a:ext cx="8682682" cy="1366217"/>
          </a:xfrm>
          <a:prstGeom prst="rect">
            <a:avLst/>
          </a:prstGeom>
          <a:noFill/>
          <a:ln w="28575">
            <a:solidFill>
              <a:srgbClr val="FFCE2C"/>
            </a:solid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spTree>
    <p:extLst>
      <p:ext uri="{BB962C8B-B14F-4D97-AF65-F5344CB8AC3E}">
        <p14:creationId xmlns:p14="http://schemas.microsoft.com/office/powerpoint/2010/main" val="20160844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descr="7 Options to Consider if You Didn't Receive Enough Financial Aid" id="16" name="Picture 2">
            <a:extLst>
              <a:ext uri="{FF2B5EF4-FFF2-40B4-BE49-F238E27FC236}">
                <a16:creationId xmlns:a16="http://schemas.microsoft.com/office/drawing/2014/main" id="{1E36C970-8242-38B3-BE40-D6801AF471AF}"/>
              </a:ext>
            </a:extLst>
          </p:cNvPr>
          <p:cNvPicPr>
            <a:picLocks noChangeArrowheads="1" noChangeAspect="1"/>
          </p:cNvPicPr>
          <p:nvPr/>
        </p:nvPicPr>
        <p:blipFill rotWithShape="1">
          <a:blip r:embed="rId2">
            <a:extLst>
              <a:ext uri="{28A0092B-C50C-407E-A947-70E740481C1C}">
                <a14:useLocalDpi xmlns:a14="http://schemas.microsoft.com/office/drawing/2010/main" val="0"/>
              </a:ext>
            </a:extLst>
          </a:blip>
          <a:srcRect l="31733"/>
          <a:stretch/>
        </p:blipFill>
        <p:spPr>
          <a:xfrm>
            <a:off x="-1" y="1477104"/>
            <a:ext cx="4816549" cy="469191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19D7BC5A-6411-14D3-5608-B8F2054D3A86}"/>
              </a:ext>
            </a:extLst>
          </p:cNvPr>
          <p:cNvSpPr/>
          <p:nvPr/>
        </p:nvSpPr>
        <p:spPr>
          <a:xfrm>
            <a:off x="-2" y="1477096"/>
            <a:ext cx="4816547" cy="4691921"/>
          </a:xfrm>
          <a:prstGeom prst="rect">
            <a:avLst/>
          </a:prstGeom>
          <a:solidFill>
            <a:srgbClr val="2F559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dirty="0" lang="en-US"/>
          </a:p>
        </p:txBody>
      </p:sp>
      <p:sp>
        <p:nvSpPr>
          <p:cNvPr id="12" name="TextBox 11">
            <a:extLst>
              <a:ext uri="{FF2B5EF4-FFF2-40B4-BE49-F238E27FC236}">
                <a16:creationId xmlns:a16="http://schemas.microsoft.com/office/drawing/2014/main" id="{3B136109-AFDB-385C-7916-C18E1AA7EE16}"/>
              </a:ext>
            </a:extLst>
          </p:cNvPr>
          <p:cNvSpPr txBox="1"/>
          <p:nvPr/>
        </p:nvSpPr>
        <p:spPr>
          <a:xfrm>
            <a:off x="4969564" y="1755238"/>
            <a:ext cx="6894775" cy="3136243"/>
          </a:xfrm>
          <a:prstGeom prst="rect">
            <a:avLst/>
          </a:prstGeom>
          <a:noFill/>
        </p:spPr>
        <p:txBody>
          <a:bodyPr numCol="1" rtlCol="0" wrap="square">
            <a:spAutoFit/>
          </a:bodyPr>
          <a:lstStyle/>
          <a:p>
            <a:pPr algn="l" defTabSz="914400" eaLnBrk="1" hangingPunct="1" indent="-342900" latinLnBrk="0" lvl="0" marL="342900" marR="0" rtl="0">
              <a:lnSpc>
                <a:spcPct val="90000"/>
              </a:lnSpc>
              <a:spcBef>
                <a:spcPts val="600"/>
              </a:spcBef>
              <a:spcAft>
                <a:spcPts val="0"/>
              </a:spcAft>
              <a:buClrTx/>
              <a:buSzTx/>
              <a:buFont charset="0" panose="020B0604020202020204" pitchFamily="34" typeface="Arial"/>
              <a:buChar char="•"/>
              <a:tabLst/>
              <a:defRPr/>
            </a:pPr>
            <a:r>
              <a:rPr b="0" baseline="0" cap="none" dirty="0" i="0" kern="1200" kumimoji="0" lang="en-US" noProof="0" normalizeH="0" spc="0" strike="noStrike" sz="2800" u="none">
                <a:ln>
                  <a:noFill/>
                </a:ln>
                <a:solidFill>
                  <a:srgbClr val="254992"/>
                </a:solidFill>
                <a:effectLst/>
                <a:uLnTx/>
                <a:uFillTx/>
                <a:latin charset="0" panose="020B0402020203020203" pitchFamily="34" typeface="Circe Light"/>
              </a:rPr>
              <a:t>Should apply annually by July 1st by completing the Renewal FAFSA®</a:t>
            </a:r>
          </a:p>
          <a:p>
            <a:pPr algn="l" defTabSz="914400" eaLnBrk="1" hangingPunct="1" indent="-342900" latinLnBrk="0" lvl="0" marL="342900" marR="0" rtl="0">
              <a:lnSpc>
                <a:spcPct val="90000"/>
              </a:lnSpc>
              <a:spcBef>
                <a:spcPts val="600"/>
              </a:spcBef>
              <a:spcAft>
                <a:spcPts val="0"/>
              </a:spcAft>
              <a:buClrTx/>
              <a:buSzTx/>
              <a:buFont charset="0" panose="020B0604020202020204" pitchFamily="34" typeface="Arial"/>
              <a:buChar char="•"/>
              <a:tabLst/>
              <a:defRPr/>
            </a:pPr>
            <a:r>
              <a:rPr b="0" baseline="0" cap="none" dirty="0" i="0" kern="1200" kumimoji="0" lang="en-US" noProof="0" normalizeH="0" spc="0" strike="noStrike" sz="2800" u="none">
                <a:ln>
                  <a:noFill/>
                </a:ln>
                <a:solidFill>
                  <a:srgbClr val="254992"/>
                </a:solidFill>
                <a:effectLst/>
                <a:uLnTx/>
                <a:uFillTx/>
                <a:latin charset="0" panose="020B0402020203020203" pitchFamily="34" typeface="Circe Light"/>
              </a:rPr>
              <a:t>Must be continuously enrolled on a full-time basis during the academic year</a:t>
            </a:r>
          </a:p>
          <a:p>
            <a:pPr indent="-342900" lvl="1" marL="800100">
              <a:lnSpc>
                <a:spcPct val="90000"/>
              </a:lnSpc>
              <a:spcBef>
                <a:spcPts val="600"/>
              </a:spcBef>
              <a:buFont charset="0" panose="020B0604020202020204" pitchFamily="34" typeface="Arial"/>
              <a:buChar char="•"/>
              <a:defRPr/>
            </a:pPr>
            <a:r>
              <a:rPr b="0" baseline="0" cap="none" dirty="0" i="0" kern="1200" kumimoji="0" lang="en-US" noProof="0" normalizeH="0" spc="0" strike="noStrike" sz="2400" u="none">
                <a:ln>
                  <a:noFill/>
                </a:ln>
                <a:solidFill>
                  <a:srgbClr val="254992"/>
                </a:solidFill>
                <a:effectLst/>
                <a:uLnTx/>
                <a:uFillTx/>
                <a:latin charset="0" panose="020B0402020203020203" pitchFamily="34" typeface="Circe Light"/>
              </a:rPr>
              <a:t>A student is considered full-time for the semester if they are carrying full-time hours through the 15th class day of the semester or 9th day of the quarter.</a:t>
            </a:r>
          </a:p>
        </p:txBody>
      </p:sp>
      <p:pic>
        <p:nvPicPr>
          <p:cNvPr id="13" name="Picture 2">
            <a:extLst>
              <a:ext uri="{FF2B5EF4-FFF2-40B4-BE49-F238E27FC236}">
                <a16:creationId xmlns:a16="http://schemas.microsoft.com/office/drawing/2014/main" id="{02665535-50BF-FAD0-7E2F-01B862371C25}"/>
              </a:ext>
            </a:extLst>
          </p:cNvPr>
          <p:cNvPicPr>
            <a:picLocks noChangeArrowheads="1" noChangeAspect="1"/>
          </p:cNvPicPr>
          <p:nvPr/>
        </p:nvPicPr>
        <p:blipFill>
          <a:blip cstate="email" r:embed="rId3">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idx="12" sz="quarter" type="sldNum"/>
          </p:nvPr>
        </p:nvSpPr>
        <p:spPr>
          <a:xfrm>
            <a:off x="9273435" y="6447155"/>
            <a:ext cx="2743200" cy="365125"/>
          </a:xfrm>
        </p:spPr>
        <p:txBody>
          <a:bodyPr numCol="1"/>
          <a:lstStyle/>
          <a:p>
            <a:fld id="{D88C9D7A-CE64-B040-B9A2-1C7FA4025703}" type="slidenum">
              <a:rPr lang="en-US" smtClean="0">
                <a:solidFill>
                  <a:srgbClr val="254992"/>
                </a:solidFill>
                <a:latin charset="77" panose="020B0502020203020203" pitchFamily="34" typeface="Circe"/>
              </a:rPr>
              <a:t>73</a:t>
            </a:fld>
            <a:endParaRPr dirty="0" lang="en-US">
              <a:solidFill>
                <a:srgbClr val="254992"/>
              </a:solidFill>
              <a:latin charset="77" panose="020B0502020203020203" pitchFamily="34" typeface="Circe"/>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p>
        </p:txBody>
      </p:sp>
      <p:sp>
        <p:nvSpPr>
          <p:cNvPr id="9" name="TextBox 8">
            <a:extLst>
              <a:ext uri="{FF2B5EF4-FFF2-40B4-BE49-F238E27FC236}">
                <a16:creationId xmlns:a16="http://schemas.microsoft.com/office/drawing/2014/main" id="{9212C7E9-1E5F-8F46-F439-4140CCCF5554}"/>
              </a:ext>
            </a:extLst>
          </p:cNvPr>
          <p:cNvSpPr txBox="1"/>
          <p:nvPr/>
        </p:nvSpPr>
        <p:spPr>
          <a:xfrm>
            <a:off x="0" y="415387"/>
            <a:ext cx="12192000" cy="646331"/>
          </a:xfrm>
          <a:prstGeom prst="rect">
            <a:avLst/>
          </a:prstGeom>
          <a:noFill/>
        </p:spPr>
        <p:txBody>
          <a:bodyPr numCol="1" rtlCol="0" wrap="square">
            <a:spAutoFit/>
          </a:bodyPr>
          <a:lstStyle/>
          <a:p>
            <a:pPr algn="ctr" lvl="0">
              <a:defRPr/>
            </a:pPr>
            <a:r>
              <a:rPr dirty="0" lang="en-US" sz="3600">
                <a:solidFill>
                  <a:srgbClr val="2F5591"/>
                </a:solidFill>
                <a:latin charset="77" panose="020B0402020203020203" pitchFamily="34" typeface="Circe Light"/>
                <a:ea charset="0" panose="020B0306030504020204" pitchFamily="34" typeface="Open Sans Light"/>
                <a:cs charset="0" panose="020B0306030504020204" pitchFamily="34" typeface="Open Sans Light"/>
              </a:rPr>
              <a:t>TOPS </a:t>
            </a:r>
            <a:r>
              <a:rPr dirty="0" lang="en-US" sz="3600">
                <a:solidFill>
                  <a:srgbClr val="2F5591"/>
                </a:solidFill>
                <a:latin charset="0" panose="020B0602020203020203" pitchFamily="34" typeface="Circe Bold"/>
                <a:ea charset="0" panose="020B0306030504020204" pitchFamily="34" typeface="Open Sans Light"/>
                <a:cs charset="0" panose="020B0306030504020204" pitchFamily="34" typeface="Open Sans Light"/>
              </a:rPr>
              <a:t>RETENTION REQUIREMENTS</a:t>
            </a:r>
            <a:endParaRPr dirty="0" lang="en-US" sz="3600">
              <a:solidFill>
                <a:schemeClr val="bg1"/>
              </a:solidFill>
              <a:latin charset="0" panose="020B0602020203020203" pitchFamily="34" typeface="Circe Bold"/>
              <a:ea charset="0" panose="020B0306030504020204" pitchFamily="34" typeface="Open Sans Light"/>
              <a:cs charset="0" panose="020B0306030504020204" pitchFamily="34" typeface="Open Sans Light"/>
            </a:endParaRPr>
          </a:p>
        </p:txBody>
      </p:sp>
    </p:spTree>
    <p:extLst>
      <p:ext uri="{BB962C8B-B14F-4D97-AF65-F5344CB8AC3E}">
        <p14:creationId xmlns:p14="http://schemas.microsoft.com/office/powerpoint/2010/main" val="23181779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descr="7 Options to Consider if You Didn't Receive Enough Financial Aid" id="16" name="Picture 2">
            <a:extLst>
              <a:ext uri="{FF2B5EF4-FFF2-40B4-BE49-F238E27FC236}">
                <a16:creationId xmlns:a16="http://schemas.microsoft.com/office/drawing/2014/main" id="{1E36C970-8242-38B3-BE40-D6801AF471AF}"/>
              </a:ext>
            </a:extLst>
          </p:cNvPr>
          <p:cNvPicPr>
            <a:picLocks noChangeArrowheads="1" noChangeAspect="1"/>
          </p:cNvPicPr>
          <p:nvPr/>
        </p:nvPicPr>
        <p:blipFill rotWithShape="1">
          <a:blip r:embed="rId2">
            <a:extLst>
              <a:ext uri="{28A0092B-C50C-407E-A947-70E740481C1C}">
                <a14:useLocalDpi xmlns:a14="http://schemas.microsoft.com/office/drawing/2010/main" val="0"/>
              </a:ext>
            </a:extLst>
          </a:blip>
          <a:srcRect l="31733"/>
          <a:stretch/>
        </p:blipFill>
        <p:spPr>
          <a:xfrm>
            <a:off x="-1" y="1477104"/>
            <a:ext cx="4816549" cy="469191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19D7BC5A-6411-14D3-5608-B8F2054D3A86}"/>
              </a:ext>
            </a:extLst>
          </p:cNvPr>
          <p:cNvSpPr/>
          <p:nvPr/>
        </p:nvSpPr>
        <p:spPr>
          <a:xfrm>
            <a:off x="-2" y="1477096"/>
            <a:ext cx="4816547" cy="4691921"/>
          </a:xfrm>
          <a:prstGeom prst="rect">
            <a:avLst/>
          </a:prstGeom>
          <a:solidFill>
            <a:srgbClr val="2F559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dirty="0" lang="en-US"/>
          </a:p>
        </p:txBody>
      </p:sp>
      <p:sp>
        <p:nvSpPr>
          <p:cNvPr id="12" name="TextBox 11">
            <a:extLst>
              <a:ext uri="{FF2B5EF4-FFF2-40B4-BE49-F238E27FC236}">
                <a16:creationId xmlns:a16="http://schemas.microsoft.com/office/drawing/2014/main" id="{3B136109-AFDB-385C-7916-C18E1AA7EE16}"/>
              </a:ext>
            </a:extLst>
          </p:cNvPr>
          <p:cNvSpPr txBox="1"/>
          <p:nvPr/>
        </p:nvSpPr>
        <p:spPr>
          <a:xfrm>
            <a:off x="4969564" y="1755238"/>
            <a:ext cx="6894775" cy="3753335"/>
          </a:xfrm>
          <a:prstGeom prst="rect">
            <a:avLst/>
          </a:prstGeom>
          <a:noFill/>
        </p:spPr>
        <p:txBody>
          <a:bodyPr numCol="1" rtlCol="0" wrap="square">
            <a:spAutoFit/>
          </a:bodyPr>
          <a:lstStyle/>
          <a:p>
            <a:pPr algn="l" defTabSz="914400" eaLnBrk="1" hangingPunct="1" latinLnBrk="0" lvl="0" marR="0" rtl="0">
              <a:lnSpc>
                <a:spcPct val="90000"/>
              </a:lnSpc>
              <a:spcBef>
                <a:spcPts val="600"/>
              </a:spcBef>
              <a:spcAft>
                <a:spcPts val="0"/>
              </a:spcAft>
              <a:buClrTx/>
              <a:buSzTx/>
              <a:tabLst/>
              <a:defRPr/>
            </a:pPr>
            <a:r>
              <a:rPr b="0" baseline="0" cap="none" dirty="0" i="0" kern="1200" kumimoji="0" lang="en-US" noProof="0" normalizeH="0" spc="0" strike="noStrike" sz="2800" u="none">
                <a:ln>
                  <a:noFill/>
                </a:ln>
                <a:solidFill>
                  <a:srgbClr val="254992"/>
                </a:solidFill>
                <a:effectLst/>
                <a:uLnTx/>
                <a:uFillTx/>
                <a:latin charset="0" panose="020B0602020203020203" pitchFamily="34" typeface="Circe Bold"/>
              </a:rPr>
              <a:t>Must earn 24 credit hours each academic year</a:t>
            </a:r>
          </a:p>
          <a:p>
            <a:pPr algn="l" defTabSz="914400" eaLnBrk="1" hangingPunct="1" indent="-342900" latinLnBrk="0" lvl="0" marL="342900" marR="0" rtl="0">
              <a:lnSpc>
                <a:spcPct val="90000"/>
              </a:lnSpc>
              <a:spcBef>
                <a:spcPts val="600"/>
              </a:spcBef>
              <a:spcAft>
                <a:spcPts val="0"/>
              </a:spcAft>
              <a:buClrTx/>
              <a:buSzTx/>
              <a:buFont charset="0" panose="020B0604020202020204" pitchFamily="34" typeface="Arial"/>
              <a:buChar char="•"/>
              <a:tabLst/>
              <a:defRPr/>
            </a:pPr>
            <a:r>
              <a:rPr b="0" baseline="0" cap="none" dirty="0" i="0" kern="1200" kumimoji="0" lang="en-US" noProof="0" normalizeH="0" spc="0" strike="noStrike" sz="2000" u="none">
                <a:ln>
                  <a:noFill/>
                </a:ln>
                <a:solidFill>
                  <a:srgbClr val="254992"/>
                </a:solidFill>
                <a:effectLst/>
                <a:uLnTx/>
                <a:uFillTx/>
                <a:latin charset="0" panose="020B0402020203020203" pitchFamily="34" typeface="Circe Light"/>
              </a:rPr>
              <a:t>Failure to earn 24 hours will result in permanent award cancellation.</a:t>
            </a:r>
          </a:p>
          <a:p>
            <a:pPr algn="l" defTabSz="914400" eaLnBrk="1" hangingPunct="1" indent="-342900" latinLnBrk="0" lvl="0" marL="342900" marR="0" rtl="0">
              <a:lnSpc>
                <a:spcPct val="90000"/>
              </a:lnSpc>
              <a:spcBef>
                <a:spcPts val="600"/>
              </a:spcBef>
              <a:spcAft>
                <a:spcPts val="0"/>
              </a:spcAft>
              <a:buClrTx/>
              <a:buSzTx/>
              <a:buFont charset="0" panose="020B0604020202020204" pitchFamily="34" typeface="Arial"/>
              <a:buChar char="•"/>
              <a:tabLst/>
              <a:defRPr/>
            </a:pPr>
            <a:r>
              <a:rPr b="0" baseline="0" cap="none" dirty="0" i="0" kern="1200" kumimoji="0" lang="en-US" noProof="0" normalizeH="0" spc="0" strike="noStrike" sz="2000" u="none">
                <a:ln>
                  <a:noFill/>
                </a:ln>
                <a:solidFill>
                  <a:srgbClr val="254992"/>
                </a:solidFill>
                <a:effectLst/>
                <a:uLnTx/>
                <a:uFillTx/>
                <a:latin charset="0" panose="020B0402020203020203" pitchFamily="34" typeface="Circe Light"/>
              </a:rPr>
              <a:t>Hours earned in advanced placement may not be used.</a:t>
            </a:r>
          </a:p>
          <a:p>
            <a:pPr algn="l" defTabSz="914400" eaLnBrk="1" hangingPunct="1" indent="-342900" latinLnBrk="0" lvl="0" marL="342900" marR="0" rtl="0">
              <a:lnSpc>
                <a:spcPct val="90000"/>
              </a:lnSpc>
              <a:spcBef>
                <a:spcPts val="600"/>
              </a:spcBef>
              <a:spcAft>
                <a:spcPts val="0"/>
              </a:spcAft>
              <a:buClrTx/>
              <a:buSzTx/>
              <a:buFont charset="0" panose="020B0604020202020204" pitchFamily="34" typeface="Arial"/>
              <a:buChar char="•"/>
              <a:tabLst/>
              <a:defRPr/>
            </a:pPr>
            <a:r>
              <a:rPr b="0" baseline="0" cap="none" dirty="0" i="0" kern="1200" kumimoji="0" lang="en-US" noProof="0" normalizeH="0" spc="0" strike="noStrike" sz="2000" u="none">
                <a:ln>
                  <a:noFill/>
                </a:ln>
                <a:solidFill>
                  <a:srgbClr val="254992"/>
                </a:solidFill>
                <a:effectLst/>
                <a:uLnTx/>
                <a:uFillTx/>
                <a:latin charset="0" panose="020B0402020203020203" pitchFamily="34" typeface="Circe Light"/>
              </a:rPr>
              <a:t>Hours earned during any intersession held between the beginning of the fall semester and the beginning of the following fall semester can be used.</a:t>
            </a:r>
          </a:p>
          <a:p>
            <a:pPr algn="l" defTabSz="914400" eaLnBrk="1" hangingPunct="1" indent="-342900" latinLnBrk="0" lvl="0" marL="342900" marR="0" rtl="0">
              <a:lnSpc>
                <a:spcPct val="90000"/>
              </a:lnSpc>
              <a:spcBef>
                <a:spcPts val="600"/>
              </a:spcBef>
              <a:spcAft>
                <a:spcPts val="0"/>
              </a:spcAft>
              <a:buClrTx/>
              <a:buSzTx/>
              <a:buFont charset="0" panose="020B0604020202020204" pitchFamily="34" typeface="Arial"/>
              <a:buChar char="•"/>
              <a:tabLst/>
              <a:defRPr/>
            </a:pPr>
            <a:r>
              <a:rPr b="0" baseline="0" cap="none" dirty="0" i="0" kern="1200" kumimoji="0" lang="en-US" noProof="0" normalizeH="0" spc="0" strike="noStrike" sz="2000" u="none">
                <a:ln>
                  <a:noFill/>
                </a:ln>
                <a:solidFill>
                  <a:srgbClr val="254992"/>
                </a:solidFill>
                <a:effectLst/>
                <a:uLnTx/>
                <a:uFillTx/>
                <a:latin charset="0" panose="020B0402020203020203" pitchFamily="34" typeface="Circe Light"/>
              </a:rPr>
              <a:t>Hours earned in required remedial courses may be used.</a:t>
            </a:r>
          </a:p>
          <a:p>
            <a:pPr algn="l" defTabSz="914400" eaLnBrk="1" hangingPunct="1" indent="-342900" latinLnBrk="0" lvl="0" marL="342900" marR="0" rtl="0">
              <a:lnSpc>
                <a:spcPct val="90000"/>
              </a:lnSpc>
              <a:spcBef>
                <a:spcPts val="600"/>
              </a:spcBef>
              <a:spcAft>
                <a:spcPts val="0"/>
              </a:spcAft>
              <a:buClrTx/>
              <a:buSzTx/>
              <a:buFont charset="0" panose="020B0604020202020204" pitchFamily="34" typeface="Arial"/>
              <a:buChar char="•"/>
              <a:tabLst/>
              <a:defRPr/>
            </a:pPr>
            <a:r>
              <a:rPr b="0" baseline="0" cap="none" dirty="0" i="0" kern="1200" kumimoji="0" lang="en-US" noProof="0" normalizeH="0" spc="0" strike="noStrike" sz="2000" u="none">
                <a:ln>
                  <a:noFill/>
                </a:ln>
                <a:solidFill>
                  <a:srgbClr val="254992"/>
                </a:solidFill>
                <a:effectLst/>
                <a:uLnTx/>
                <a:uFillTx/>
                <a:latin charset="0" panose="020B0402020203020203" pitchFamily="34" typeface="Circe Light"/>
              </a:rPr>
              <a:t>“Earned Hours” are hours successfully completed with a passing grade (“D” or better).</a:t>
            </a:r>
          </a:p>
        </p:txBody>
      </p:sp>
      <p:pic>
        <p:nvPicPr>
          <p:cNvPr id="13" name="Picture 2">
            <a:extLst>
              <a:ext uri="{FF2B5EF4-FFF2-40B4-BE49-F238E27FC236}">
                <a16:creationId xmlns:a16="http://schemas.microsoft.com/office/drawing/2014/main" id="{02665535-50BF-FAD0-7E2F-01B862371C25}"/>
              </a:ext>
            </a:extLst>
          </p:cNvPr>
          <p:cNvPicPr>
            <a:picLocks noChangeArrowheads="1" noChangeAspect="1"/>
          </p:cNvPicPr>
          <p:nvPr/>
        </p:nvPicPr>
        <p:blipFill>
          <a:blip cstate="email" r:embed="rId3">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idx="12" sz="quarter" type="sldNum"/>
          </p:nvPr>
        </p:nvSpPr>
        <p:spPr>
          <a:xfrm>
            <a:off x="9273435" y="6447155"/>
            <a:ext cx="2743200" cy="365125"/>
          </a:xfrm>
        </p:spPr>
        <p:txBody>
          <a:bodyPr numCol="1"/>
          <a:lstStyle/>
          <a:p>
            <a:fld id="{D88C9D7A-CE64-B040-B9A2-1C7FA4025703}" type="slidenum">
              <a:rPr lang="en-US" smtClean="0">
                <a:solidFill>
                  <a:srgbClr val="254992"/>
                </a:solidFill>
                <a:latin charset="77" panose="020B0502020203020203" pitchFamily="34" typeface="Circe"/>
              </a:rPr>
              <a:t>74</a:t>
            </a:fld>
            <a:endParaRPr dirty="0" lang="en-US">
              <a:solidFill>
                <a:srgbClr val="254992"/>
              </a:solidFill>
              <a:latin charset="77" panose="020B0502020203020203" pitchFamily="34" typeface="Circe"/>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p>
        </p:txBody>
      </p:sp>
      <p:sp>
        <p:nvSpPr>
          <p:cNvPr id="9" name="TextBox 8">
            <a:extLst>
              <a:ext uri="{FF2B5EF4-FFF2-40B4-BE49-F238E27FC236}">
                <a16:creationId xmlns:a16="http://schemas.microsoft.com/office/drawing/2014/main" id="{9212C7E9-1E5F-8F46-F439-4140CCCF5554}"/>
              </a:ext>
            </a:extLst>
          </p:cNvPr>
          <p:cNvSpPr txBox="1"/>
          <p:nvPr/>
        </p:nvSpPr>
        <p:spPr>
          <a:xfrm>
            <a:off x="0" y="415387"/>
            <a:ext cx="12192000" cy="646331"/>
          </a:xfrm>
          <a:prstGeom prst="rect">
            <a:avLst/>
          </a:prstGeom>
          <a:noFill/>
        </p:spPr>
        <p:txBody>
          <a:bodyPr numCol="1" rtlCol="0" wrap="square">
            <a:spAutoFit/>
          </a:bodyPr>
          <a:lstStyle/>
          <a:p>
            <a:pPr algn="ctr" lvl="0">
              <a:defRPr/>
            </a:pPr>
            <a:r>
              <a:rPr dirty="0" lang="en-US" sz="3600">
                <a:solidFill>
                  <a:srgbClr val="2F5591"/>
                </a:solidFill>
                <a:latin charset="77" panose="020B0402020203020203" pitchFamily="34" typeface="Circe Light"/>
                <a:ea charset="0" panose="020B0306030504020204" pitchFamily="34" typeface="Open Sans Light"/>
                <a:cs charset="0" panose="020B0306030504020204" pitchFamily="34" typeface="Open Sans Light"/>
              </a:rPr>
              <a:t>TOPS </a:t>
            </a:r>
            <a:r>
              <a:rPr dirty="0" lang="en-US" sz="3600">
                <a:solidFill>
                  <a:srgbClr val="2F5591"/>
                </a:solidFill>
                <a:latin charset="0" panose="020B0402020203020203" pitchFamily="34" typeface="Circe Light"/>
                <a:ea charset="0" panose="020B0306030504020204" pitchFamily="34" typeface="Open Sans Light"/>
                <a:cs charset="0" panose="020B0306030504020204" pitchFamily="34" typeface="Open Sans Light"/>
              </a:rPr>
              <a:t>RETENTION REQUIREMENTS: </a:t>
            </a:r>
            <a:r>
              <a:rPr dirty="0" lang="en-US" sz="3600">
                <a:solidFill>
                  <a:srgbClr val="2F5591"/>
                </a:solidFill>
                <a:latin charset="0" panose="020B0602020203020203" pitchFamily="34" typeface="Circe Bold"/>
                <a:ea charset="0" panose="020B0306030504020204" pitchFamily="34" typeface="Open Sans Light"/>
                <a:cs charset="0" panose="020B0306030504020204" pitchFamily="34" typeface="Open Sans Light"/>
              </a:rPr>
              <a:t>CREDIT HOURS</a:t>
            </a:r>
            <a:endParaRPr dirty="0" lang="en-US" sz="3600">
              <a:solidFill>
                <a:schemeClr val="bg1"/>
              </a:solidFill>
              <a:latin charset="0" panose="020B0602020203020203" pitchFamily="34" typeface="Circe Bold"/>
              <a:ea charset="0" panose="020B0306030504020204" pitchFamily="34" typeface="Open Sans Light"/>
              <a:cs charset="0" panose="020B0306030504020204" pitchFamily="34" typeface="Open Sans Light"/>
            </a:endParaRPr>
          </a:p>
        </p:txBody>
      </p:sp>
    </p:spTree>
    <p:extLst>
      <p:ext uri="{BB962C8B-B14F-4D97-AF65-F5344CB8AC3E}">
        <p14:creationId xmlns:p14="http://schemas.microsoft.com/office/powerpoint/2010/main" val="95014236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descr="7 Options to Consider if You Didn't Receive Enough Financial Aid" id="16" name="Picture 2">
            <a:extLst>
              <a:ext uri="{FF2B5EF4-FFF2-40B4-BE49-F238E27FC236}">
                <a16:creationId xmlns:a16="http://schemas.microsoft.com/office/drawing/2014/main" id="{1E36C970-8242-38B3-BE40-D6801AF471AF}"/>
              </a:ext>
            </a:extLst>
          </p:cNvPr>
          <p:cNvPicPr>
            <a:picLocks noChangeArrowheads="1" noChangeAspect="1"/>
          </p:cNvPicPr>
          <p:nvPr/>
        </p:nvPicPr>
        <p:blipFill rotWithShape="1">
          <a:blip r:embed="rId2">
            <a:extLst>
              <a:ext uri="{28A0092B-C50C-407E-A947-70E740481C1C}">
                <a14:useLocalDpi xmlns:a14="http://schemas.microsoft.com/office/drawing/2010/main" val="0"/>
              </a:ext>
            </a:extLst>
          </a:blip>
          <a:srcRect l="31733"/>
          <a:stretch/>
        </p:blipFill>
        <p:spPr>
          <a:xfrm>
            <a:off x="-1" y="1477104"/>
            <a:ext cx="4816549" cy="469191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19D7BC5A-6411-14D3-5608-B8F2054D3A86}"/>
              </a:ext>
            </a:extLst>
          </p:cNvPr>
          <p:cNvSpPr/>
          <p:nvPr/>
        </p:nvSpPr>
        <p:spPr>
          <a:xfrm>
            <a:off x="-2" y="1477096"/>
            <a:ext cx="4816547" cy="4691921"/>
          </a:xfrm>
          <a:prstGeom prst="rect">
            <a:avLst/>
          </a:prstGeom>
          <a:solidFill>
            <a:srgbClr val="2F559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dirty="0" lang="en-US"/>
          </a:p>
        </p:txBody>
      </p:sp>
      <p:sp>
        <p:nvSpPr>
          <p:cNvPr id="12" name="TextBox 11">
            <a:extLst>
              <a:ext uri="{FF2B5EF4-FFF2-40B4-BE49-F238E27FC236}">
                <a16:creationId xmlns:a16="http://schemas.microsoft.com/office/drawing/2014/main" id="{3B136109-AFDB-385C-7916-C18E1AA7EE16}"/>
              </a:ext>
            </a:extLst>
          </p:cNvPr>
          <p:cNvSpPr txBox="1"/>
          <p:nvPr/>
        </p:nvSpPr>
        <p:spPr>
          <a:xfrm>
            <a:off x="4969564" y="1755238"/>
            <a:ext cx="6894775" cy="2119042"/>
          </a:xfrm>
          <a:prstGeom prst="rect">
            <a:avLst/>
          </a:prstGeom>
          <a:noFill/>
        </p:spPr>
        <p:txBody>
          <a:bodyPr numCol="1" rtlCol="0" wrap="square">
            <a:spAutoFit/>
          </a:bodyPr>
          <a:lstStyle/>
          <a:p>
            <a:pPr algn="l" defTabSz="914400" eaLnBrk="1" hangingPunct="1" indent="-342900" latinLnBrk="0" lvl="0" marL="342900" marR="0" rtl="0">
              <a:lnSpc>
                <a:spcPct val="90000"/>
              </a:lnSpc>
              <a:spcBef>
                <a:spcPts val="600"/>
              </a:spcBef>
              <a:spcAft>
                <a:spcPts val="0"/>
              </a:spcAft>
              <a:buClrTx/>
              <a:buSzTx/>
              <a:buFont charset="0" panose="020B0604020202020204" pitchFamily="34" typeface="Arial"/>
              <a:buChar char="•"/>
              <a:tabLst/>
              <a:defRPr/>
            </a:pPr>
            <a:r>
              <a:rPr b="0" baseline="0" cap="none" dirty="0" i="0" kern="1200" kumimoji="0" lang="en-US" noProof="0" normalizeH="0" spc="0" strike="noStrike" sz="2800" u="none">
                <a:ln>
                  <a:noFill/>
                </a:ln>
                <a:solidFill>
                  <a:srgbClr val="254992"/>
                </a:solidFill>
                <a:effectLst/>
                <a:uLnTx/>
                <a:uFillTx/>
                <a:latin charset="0" panose="020B0402020203020203" pitchFamily="34" typeface="Circe Light"/>
              </a:rPr>
              <a:t>Begins with the fall term of the award year and concludes immediately before the next fall term commences. </a:t>
            </a:r>
          </a:p>
          <a:p>
            <a:pPr algn="l" defTabSz="914400" eaLnBrk="1" hangingPunct="1" indent="-342900" latinLnBrk="0" lvl="0" marL="342900" marR="0" rtl="0">
              <a:lnSpc>
                <a:spcPct val="90000"/>
              </a:lnSpc>
              <a:spcBef>
                <a:spcPts val="600"/>
              </a:spcBef>
              <a:spcAft>
                <a:spcPts val="0"/>
              </a:spcAft>
              <a:buClrTx/>
              <a:buSzTx/>
              <a:buFont charset="0" panose="020B0604020202020204" pitchFamily="34" typeface="Arial"/>
              <a:buChar char="•"/>
              <a:tabLst/>
              <a:defRPr/>
            </a:pPr>
            <a:r>
              <a:rPr b="0" baseline="0" cap="none" dirty="0" i="0" kern="1200" kumimoji="0" lang="en-US" noProof="0" normalizeH="0" spc="0" strike="noStrike" sz="2800" u="none">
                <a:ln>
                  <a:noFill/>
                </a:ln>
                <a:solidFill>
                  <a:srgbClr val="254992"/>
                </a:solidFill>
                <a:effectLst/>
                <a:uLnTx/>
                <a:uFillTx/>
                <a:latin charset="0" panose="020B0402020203020203" pitchFamily="34" typeface="Circe Light"/>
              </a:rPr>
              <a:t>All intersessions and summer sessions are included. </a:t>
            </a:r>
          </a:p>
        </p:txBody>
      </p:sp>
      <p:pic>
        <p:nvPicPr>
          <p:cNvPr id="13" name="Picture 2">
            <a:extLst>
              <a:ext uri="{FF2B5EF4-FFF2-40B4-BE49-F238E27FC236}">
                <a16:creationId xmlns:a16="http://schemas.microsoft.com/office/drawing/2014/main" id="{02665535-50BF-FAD0-7E2F-01B862371C25}"/>
              </a:ext>
            </a:extLst>
          </p:cNvPr>
          <p:cNvPicPr>
            <a:picLocks noChangeArrowheads="1" noChangeAspect="1"/>
          </p:cNvPicPr>
          <p:nvPr/>
        </p:nvPicPr>
        <p:blipFill>
          <a:blip cstate="email" r:embed="rId3">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idx="12" sz="quarter" type="sldNum"/>
          </p:nvPr>
        </p:nvSpPr>
        <p:spPr>
          <a:xfrm>
            <a:off x="9273435" y="6447155"/>
            <a:ext cx="2743200" cy="365125"/>
          </a:xfrm>
        </p:spPr>
        <p:txBody>
          <a:bodyPr numCol="1"/>
          <a:lstStyle/>
          <a:p>
            <a:fld id="{D88C9D7A-CE64-B040-B9A2-1C7FA4025703}" type="slidenum">
              <a:rPr lang="en-US" smtClean="0">
                <a:solidFill>
                  <a:srgbClr val="254992"/>
                </a:solidFill>
                <a:latin charset="77" panose="020B0502020203020203" pitchFamily="34" typeface="Circe"/>
              </a:rPr>
              <a:t>75</a:t>
            </a:fld>
            <a:endParaRPr dirty="0" lang="en-US">
              <a:solidFill>
                <a:srgbClr val="254992"/>
              </a:solidFill>
              <a:latin charset="77" panose="020B0502020203020203" pitchFamily="34" typeface="Circe"/>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p>
        </p:txBody>
      </p:sp>
      <p:sp>
        <p:nvSpPr>
          <p:cNvPr id="9" name="TextBox 8">
            <a:extLst>
              <a:ext uri="{FF2B5EF4-FFF2-40B4-BE49-F238E27FC236}">
                <a16:creationId xmlns:a16="http://schemas.microsoft.com/office/drawing/2014/main" id="{9212C7E9-1E5F-8F46-F439-4140CCCF5554}"/>
              </a:ext>
            </a:extLst>
          </p:cNvPr>
          <p:cNvSpPr txBox="1"/>
          <p:nvPr/>
        </p:nvSpPr>
        <p:spPr>
          <a:xfrm>
            <a:off x="-2" y="476943"/>
            <a:ext cx="12192000" cy="523220"/>
          </a:xfrm>
          <a:prstGeom prst="rect">
            <a:avLst/>
          </a:prstGeom>
          <a:noFill/>
        </p:spPr>
        <p:txBody>
          <a:bodyPr numCol="1" rtlCol="0" wrap="square">
            <a:spAutoFit/>
          </a:bodyPr>
          <a:lstStyle/>
          <a:p>
            <a:pPr algn="ctr" lvl="0">
              <a:defRPr/>
            </a:pPr>
            <a:r>
              <a:rPr dirty="0" lang="en-US" sz="2800">
                <a:solidFill>
                  <a:srgbClr val="2F5591"/>
                </a:solidFill>
                <a:latin charset="77" panose="020B0402020203020203" pitchFamily="34" typeface="Circe Light"/>
                <a:ea charset="0" panose="020B0306030504020204" pitchFamily="34" typeface="Open Sans Light"/>
                <a:cs charset="0" panose="020B0306030504020204" pitchFamily="34" typeface="Open Sans Light"/>
              </a:rPr>
              <a:t>TOPS </a:t>
            </a:r>
            <a:r>
              <a:rPr dirty="0" lang="en-US" sz="2800">
                <a:solidFill>
                  <a:srgbClr val="2F5591"/>
                </a:solidFill>
                <a:latin charset="0" panose="020B0402020203020203" pitchFamily="34" typeface="Circe Light"/>
                <a:ea charset="0" panose="020B0306030504020204" pitchFamily="34" typeface="Open Sans Light"/>
                <a:cs charset="0" panose="020B0306030504020204" pitchFamily="34" typeface="Open Sans Light"/>
              </a:rPr>
              <a:t>RETENTION REQUIREMENTS: </a:t>
            </a:r>
            <a:r>
              <a:rPr dirty="0" lang="en-US" sz="2800">
                <a:solidFill>
                  <a:srgbClr val="2F5591"/>
                </a:solidFill>
                <a:latin charset="0" panose="020B0602020203020203" pitchFamily="34" typeface="Circe Bold"/>
                <a:ea charset="0" panose="020B0306030504020204" pitchFamily="34" typeface="Open Sans Light"/>
                <a:cs charset="0" panose="020B0306030504020204" pitchFamily="34" typeface="Open Sans Light"/>
              </a:rPr>
              <a:t>ACADEMIC YEAR (COLLEGE)</a:t>
            </a:r>
            <a:endParaRPr dirty="0" lang="en-US" sz="2800">
              <a:solidFill>
                <a:schemeClr val="bg1"/>
              </a:solidFill>
              <a:latin charset="0" panose="020B0602020203020203" pitchFamily="34" typeface="Circe Bold"/>
              <a:ea charset="0" panose="020B0306030504020204" pitchFamily="34" typeface="Open Sans Light"/>
              <a:cs charset="0" panose="020B0306030504020204" pitchFamily="34" typeface="Open Sans Light"/>
            </a:endParaRPr>
          </a:p>
        </p:txBody>
      </p:sp>
    </p:spTree>
    <p:extLst>
      <p:ext uri="{BB962C8B-B14F-4D97-AF65-F5344CB8AC3E}">
        <p14:creationId xmlns:p14="http://schemas.microsoft.com/office/powerpoint/2010/main" val="195948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descr="7 Options to Consider if You Didn't Receive Enough Financial Aid" id="16" name="Picture 2">
            <a:extLst>
              <a:ext uri="{FF2B5EF4-FFF2-40B4-BE49-F238E27FC236}">
                <a16:creationId xmlns:a16="http://schemas.microsoft.com/office/drawing/2014/main" id="{1E36C970-8242-38B3-BE40-D6801AF471AF}"/>
              </a:ext>
            </a:extLst>
          </p:cNvPr>
          <p:cNvPicPr>
            <a:picLocks noChangeArrowheads="1" noChangeAspect="1"/>
          </p:cNvPicPr>
          <p:nvPr/>
        </p:nvPicPr>
        <p:blipFill rotWithShape="1">
          <a:blip r:embed="rId2">
            <a:extLst>
              <a:ext uri="{28A0092B-C50C-407E-A947-70E740481C1C}">
                <a14:useLocalDpi xmlns:a14="http://schemas.microsoft.com/office/drawing/2010/main" val="0"/>
              </a:ext>
            </a:extLst>
          </a:blip>
          <a:srcRect l="31733"/>
          <a:stretch/>
        </p:blipFill>
        <p:spPr>
          <a:xfrm>
            <a:off x="-1" y="1477104"/>
            <a:ext cx="4816549" cy="469191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19D7BC5A-6411-14D3-5608-B8F2054D3A86}"/>
              </a:ext>
            </a:extLst>
          </p:cNvPr>
          <p:cNvSpPr/>
          <p:nvPr/>
        </p:nvSpPr>
        <p:spPr>
          <a:xfrm>
            <a:off x="-2" y="1477096"/>
            <a:ext cx="4816547" cy="4691921"/>
          </a:xfrm>
          <a:prstGeom prst="rect">
            <a:avLst/>
          </a:prstGeom>
          <a:solidFill>
            <a:srgbClr val="2F559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dirty="0" lang="en-US"/>
          </a:p>
        </p:txBody>
      </p:sp>
      <p:sp>
        <p:nvSpPr>
          <p:cNvPr id="12" name="TextBox 11">
            <a:extLst>
              <a:ext uri="{FF2B5EF4-FFF2-40B4-BE49-F238E27FC236}">
                <a16:creationId xmlns:a16="http://schemas.microsoft.com/office/drawing/2014/main" id="{3B136109-AFDB-385C-7916-C18E1AA7EE16}"/>
              </a:ext>
            </a:extLst>
          </p:cNvPr>
          <p:cNvSpPr txBox="1"/>
          <p:nvPr/>
        </p:nvSpPr>
        <p:spPr>
          <a:xfrm>
            <a:off x="4969564" y="1755238"/>
            <a:ext cx="6894775" cy="4635115"/>
          </a:xfrm>
          <a:prstGeom prst="rect">
            <a:avLst/>
          </a:prstGeom>
          <a:noFill/>
        </p:spPr>
        <p:txBody>
          <a:bodyPr numCol="1" rtlCol="0" wrap="square">
            <a:spAutoFit/>
          </a:bodyPr>
          <a:lstStyle/>
          <a:p>
            <a:pPr algn="l" defTabSz="914400" eaLnBrk="1" hangingPunct="1" latinLnBrk="0" lvl="0" marR="0" rtl="0">
              <a:lnSpc>
                <a:spcPct val="90000"/>
              </a:lnSpc>
              <a:spcBef>
                <a:spcPts val="600"/>
              </a:spcBef>
              <a:spcAft>
                <a:spcPts val="0"/>
              </a:spcAft>
              <a:buClrTx/>
              <a:buSzTx/>
              <a:tabLst/>
              <a:defRPr/>
            </a:pPr>
            <a:r>
              <a:rPr b="0" baseline="0" cap="none" dirty="0" i="0" kern="1200" kumimoji="0" lang="en-US" noProof="0" normalizeH="0" spc="0" strike="noStrike" sz="2400" u="none">
                <a:ln>
                  <a:noFill/>
                </a:ln>
                <a:solidFill>
                  <a:srgbClr val="254992"/>
                </a:solidFill>
                <a:effectLst/>
                <a:uLnTx/>
                <a:uFillTx/>
                <a:latin charset="0" panose="020B0602020203020203" pitchFamily="34" typeface="Circe Bold"/>
              </a:rPr>
              <a:t>The TOPS Opportunity, Performance, Honors, and Excellence Awards will not pay for college summer sessions except when:</a:t>
            </a:r>
          </a:p>
          <a:p>
            <a:pPr algn="l" defTabSz="914400" eaLnBrk="1" hangingPunct="1" indent="-285750" latinLnBrk="0" lvl="0" marL="285750" marR="0" rtl="0">
              <a:lnSpc>
                <a:spcPct val="90000"/>
              </a:lnSpc>
              <a:spcBef>
                <a:spcPts val="600"/>
              </a:spcBef>
              <a:spcAft>
                <a:spcPts val="0"/>
              </a:spcAft>
              <a:buClrTx/>
              <a:buSzTx/>
              <a:buFont charset="0" panose="020B0604020202020204" pitchFamily="34" typeface="Arial"/>
              <a:buChar char="•"/>
              <a:tabLst/>
              <a:defRPr/>
            </a:pPr>
            <a:r>
              <a:rPr b="0" baseline="0" cap="none" dirty="0" i="0" kern="1200" kumimoji="0" lang="en-US" noProof="0" normalizeH="0" spc="0" strike="noStrike" u="none">
                <a:ln>
                  <a:noFill/>
                </a:ln>
                <a:solidFill>
                  <a:srgbClr val="254992"/>
                </a:solidFill>
                <a:effectLst/>
                <a:uLnTx/>
                <a:uFillTx/>
                <a:latin charset="0" panose="020B0402020203020203" pitchFamily="34" typeface="Circe Light"/>
              </a:rPr>
              <a:t>You have earned at least 60 hours of college credit.</a:t>
            </a:r>
          </a:p>
          <a:p>
            <a:pPr algn="l" defTabSz="914400" eaLnBrk="1" hangingPunct="1" indent="-285750" latinLnBrk="0" lvl="0" marL="285750" marR="0" rtl="0">
              <a:lnSpc>
                <a:spcPct val="90000"/>
              </a:lnSpc>
              <a:spcBef>
                <a:spcPts val="600"/>
              </a:spcBef>
              <a:spcAft>
                <a:spcPts val="0"/>
              </a:spcAft>
              <a:buClrTx/>
              <a:buSzTx/>
              <a:buFont charset="0" panose="020B0604020202020204" pitchFamily="34" typeface="Arial"/>
              <a:buChar char="•"/>
              <a:tabLst/>
              <a:defRPr/>
            </a:pPr>
            <a:r>
              <a:rPr b="0" baseline="0" cap="none" dirty="0" i="0" kern="1200" kumimoji="0" lang="en-US" noProof="0" normalizeH="0" spc="0" strike="noStrike" u="none">
                <a:ln>
                  <a:noFill/>
                </a:ln>
                <a:solidFill>
                  <a:srgbClr val="254992"/>
                </a:solidFill>
                <a:effectLst/>
                <a:uLnTx/>
                <a:uFillTx/>
                <a:latin charset="0" panose="020B0402020203020203" pitchFamily="34" typeface="Circe Light"/>
              </a:rPr>
              <a:t>The summer session is required in your degree program for graduation</a:t>
            </a:r>
            <a:r>
              <a:rPr dirty="0" lang="en-US">
                <a:solidFill>
                  <a:srgbClr val="254992"/>
                </a:solidFill>
                <a:latin charset="0" panose="020B0402020203020203" pitchFamily="34" typeface="Circe Light"/>
              </a:rPr>
              <a:t>,</a:t>
            </a:r>
            <a:r>
              <a:rPr b="0" baseline="0" cap="none" dirty="0" i="0" kern="1200" kumimoji="0" lang="en-US" noProof="0" normalizeH="0" spc="0" strike="noStrike" u="none">
                <a:ln>
                  <a:noFill/>
                </a:ln>
                <a:solidFill>
                  <a:srgbClr val="254992"/>
                </a:solidFill>
                <a:effectLst/>
                <a:uLnTx/>
                <a:uFillTx/>
                <a:latin charset="0" panose="020B0402020203020203" pitchFamily="34" typeface="Circe Light"/>
              </a:rPr>
              <a:t> and you enrolled for at least the minimum number of hours required for the degree program.</a:t>
            </a:r>
          </a:p>
          <a:p>
            <a:pPr algn="l" defTabSz="914400" eaLnBrk="1" hangingPunct="1" indent="-285750" latinLnBrk="0" lvl="0" marL="285750" marR="0" rtl="0">
              <a:lnSpc>
                <a:spcPct val="90000"/>
              </a:lnSpc>
              <a:spcBef>
                <a:spcPts val="600"/>
              </a:spcBef>
              <a:spcAft>
                <a:spcPts val="0"/>
              </a:spcAft>
              <a:buClrTx/>
              <a:buSzTx/>
              <a:buFont charset="0" panose="020B0604020202020204" pitchFamily="34" typeface="Arial"/>
              <a:buChar char="•"/>
              <a:tabLst/>
              <a:defRPr/>
            </a:pPr>
            <a:r>
              <a:rPr b="0" baseline="0" cap="none" dirty="0" i="0" kern="1200" kumimoji="0" lang="en-US" noProof="0" normalizeH="0" spc="0" strike="noStrike" u="none">
                <a:ln>
                  <a:noFill/>
                </a:ln>
                <a:solidFill>
                  <a:srgbClr val="254992"/>
                </a:solidFill>
                <a:effectLst/>
                <a:uLnTx/>
                <a:uFillTx/>
                <a:latin charset="0" panose="020B0402020203020203" pitchFamily="34" typeface="Circe Light"/>
              </a:rPr>
              <a:t>You can complete your program’s graduation requirements in the summer session.</a:t>
            </a:r>
          </a:p>
          <a:p>
            <a:pPr algn="l" defTabSz="914400" eaLnBrk="1" hangingPunct="1" indent="-285750" latinLnBrk="0" lvl="0" marL="285750" marR="0" rtl="0">
              <a:lnSpc>
                <a:spcPct val="90000"/>
              </a:lnSpc>
              <a:spcBef>
                <a:spcPts val="600"/>
              </a:spcBef>
              <a:spcAft>
                <a:spcPts val="0"/>
              </a:spcAft>
              <a:buClrTx/>
              <a:buSzTx/>
              <a:buFont charset="0" panose="020B0604020202020204" pitchFamily="34" typeface="Arial"/>
              <a:buChar char="•"/>
              <a:tabLst/>
              <a:defRPr/>
            </a:pPr>
            <a:r>
              <a:rPr b="0" baseline="0" cap="none" dirty="0" i="0" kern="1200" kumimoji="0" lang="en-US" noProof="0" normalizeH="0" spc="0" strike="noStrike" u="none">
                <a:ln>
                  <a:noFill/>
                </a:ln>
                <a:solidFill>
                  <a:srgbClr val="254992"/>
                </a:solidFill>
                <a:effectLst/>
                <a:uLnTx/>
                <a:uFillTx/>
                <a:latin charset="0" panose="020B0402020203020203" pitchFamily="34" typeface="Circe Light"/>
              </a:rPr>
              <a:t>The course(s) taken during the summer session is required for graduation in the program in which you are enrolled and is only offered during the summer session.</a:t>
            </a:r>
          </a:p>
          <a:p>
            <a:pPr algn="l" defTabSz="914400" eaLnBrk="1" hangingPunct="1" indent="-285750" latinLnBrk="0" lvl="0" marL="285750" marR="0" rtl="0">
              <a:lnSpc>
                <a:spcPct val="90000"/>
              </a:lnSpc>
              <a:spcBef>
                <a:spcPts val="600"/>
              </a:spcBef>
              <a:spcAft>
                <a:spcPts val="0"/>
              </a:spcAft>
              <a:buClrTx/>
              <a:buSzTx/>
              <a:buFont charset="0" panose="020B0604020202020204" pitchFamily="34" typeface="Arial"/>
              <a:buChar char="•"/>
              <a:tabLst/>
              <a:defRPr/>
            </a:pPr>
            <a:r>
              <a:rPr b="0" baseline="0" cap="none" dirty="0" i="0" kern="1200" kumimoji="0" lang="en-US" noProof="0" normalizeH="0" spc="0" strike="noStrike" u="none">
                <a:ln>
                  <a:noFill/>
                </a:ln>
                <a:solidFill>
                  <a:srgbClr val="254992"/>
                </a:solidFill>
                <a:effectLst/>
                <a:uLnTx/>
                <a:uFillTx/>
                <a:latin charset="0" panose="020B0402020203020203" pitchFamily="34" typeface="Circe Light"/>
              </a:rPr>
              <a:t>The summer session is conducted for a nonacademic program in which you are enrolled.</a:t>
            </a:r>
          </a:p>
          <a:p>
            <a:pPr indent="-342900" lvl="1" marL="800100">
              <a:lnSpc>
                <a:spcPct val="90000"/>
              </a:lnSpc>
              <a:spcBef>
                <a:spcPts val="600"/>
              </a:spcBef>
              <a:buFont charset="0" panose="020B0604020202020204" pitchFamily="34" typeface="Arial"/>
              <a:buChar char="•"/>
              <a:defRPr/>
            </a:pPr>
            <a:endParaRPr b="0" baseline="0" cap="none" dirty="0" i="0" kern="1200" kumimoji="0" lang="en-US" noProof="0" normalizeH="0" spc="0" strike="noStrike" sz="2400" u="none">
              <a:ln>
                <a:noFill/>
              </a:ln>
              <a:solidFill>
                <a:srgbClr val="254992"/>
              </a:solidFill>
              <a:effectLst/>
              <a:uLnTx/>
              <a:uFillTx/>
              <a:latin charset="0" panose="020B0402020203020203" pitchFamily="34" typeface="Circe Light"/>
            </a:endParaRPr>
          </a:p>
        </p:txBody>
      </p:sp>
      <p:pic>
        <p:nvPicPr>
          <p:cNvPr id="13" name="Picture 2">
            <a:extLst>
              <a:ext uri="{FF2B5EF4-FFF2-40B4-BE49-F238E27FC236}">
                <a16:creationId xmlns:a16="http://schemas.microsoft.com/office/drawing/2014/main" id="{02665535-50BF-FAD0-7E2F-01B862371C25}"/>
              </a:ext>
            </a:extLst>
          </p:cNvPr>
          <p:cNvPicPr>
            <a:picLocks noChangeArrowheads="1" noChangeAspect="1"/>
          </p:cNvPicPr>
          <p:nvPr/>
        </p:nvPicPr>
        <p:blipFill>
          <a:blip cstate="email" r:embed="rId3">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idx="12" sz="quarter" type="sldNum"/>
          </p:nvPr>
        </p:nvSpPr>
        <p:spPr>
          <a:xfrm>
            <a:off x="9273435" y="6447155"/>
            <a:ext cx="2743200" cy="365125"/>
          </a:xfrm>
        </p:spPr>
        <p:txBody>
          <a:bodyPr numCol="1"/>
          <a:lstStyle/>
          <a:p>
            <a:fld id="{D88C9D7A-CE64-B040-B9A2-1C7FA4025703}" type="slidenum">
              <a:rPr lang="en-US" smtClean="0">
                <a:solidFill>
                  <a:srgbClr val="254992"/>
                </a:solidFill>
                <a:latin charset="77" panose="020B0502020203020203" pitchFamily="34" typeface="Circe"/>
              </a:rPr>
              <a:t>76</a:t>
            </a:fld>
            <a:endParaRPr dirty="0" lang="en-US">
              <a:solidFill>
                <a:srgbClr val="254992"/>
              </a:solidFill>
              <a:latin charset="77" panose="020B0502020203020203" pitchFamily="34" typeface="Circe"/>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p>
        </p:txBody>
      </p:sp>
      <p:sp>
        <p:nvSpPr>
          <p:cNvPr id="9" name="TextBox 8">
            <a:extLst>
              <a:ext uri="{FF2B5EF4-FFF2-40B4-BE49-F238E27FC236}">
                <a16:creationId xmlns:a16="http://schemas.microsoft.com/office/drawing/2014/main" id="{9212C7E9-1E5F-8F46-F439-4140CCCF5554}"/>
              </a:ext>
            </a:extLst>
          </p:cNvPr>
          <p:cNvSpPr txBox="1"/>
          <p:nvPr/>
        </p:nvSpPr>
        <p:spPr>
          <a:xfrm>
            <a:off x="-2" y="476934"/>
            <a:ext cx="12192000" cy="553998"/>
          </a:xfrm>
          <a:prstGeom prst="rect">
            <a:avLst/>
          </a:prstGeom>
          <a:noFill/>
        </p:spPr>
        <p:txBody>
          <a:bodyPr numCol="1" rtlCol="0" wrap="square">
            <a:spAutoFit/>
          </a:bodyPr>
          <a:lstStyle/>
          <a:p>
            <a:pPr algn="ctr" lvl="0">
              <a:defRPr/>
            </a:pPr>
            <a:r>
              <a:rPr dirty="0" lang="en-US" sz="3000">
                <a:solidFill>
                  <a:srgbClr val="2F5591"/>
                </a:solidFill>
                <a:latin charset="77" panose="020B0402020203020203" pitchFamily="34" typeface="Circe Light"/>
                <a:ea charset="0" panose="020B0306030504020204" pitchFamily="34" typeface="Open Sans Light"/>
                <a:cs charset="0" panose="020B0306030504020204" pitchFamily="34" typeface="Open Sans Light"/>
              </a:rPr>
              <a:t>TOPS </a:t>
            </a:r>
            <a:r>
              <a:rPr dirty="0" lang="en-US" sz="3000">
                <a:solidFill>
                  <a:srgbClr val="2F5591"/>
                </a:solidFill>
                <a:latin charset="0" panose="020B0402020203020203" pitchFamily="34" typeface="Circe Light"/>
                <a:ea charset="0" panose="020B0306030504020204" pitchFamily="34" typeface="Open Sans Light"/>
                <a:cs charset="0" panose="020B0306030504020204" pitchFamily="34" typeface="Open Sans Light"/>
              </a:rPr>
              <a:t>RETENTION REQUIREMENTS: </a:t>
            </a:r>
            <a:r>
              <a:rPr dirty="0" lang="en-US" sz="3000">
                <a:solidFill>
                  <a:srgbClr val="2F5591"/>
                </a:solidFill>
                <a:latin charset="0" panose="020B0602020203020203" pitchFamily="34" typeface="Circe Bold"/>
                <a:ea charset="0" panose="020B0306030504020204" pitchFamily="34" typeface="Open Sans Light"/>
                <a:cs charset="0" panose="020B0306030504020204" pitchFamily="34" typeface="Open Sans Light"/>
              </a:rPr>
              <a:t>TOPS AND SUMMER SESSIONS</a:t>
            </a:r>
            <a:endParaRPr dirty="0" lang="en-US" sz="3000">
              <a:solidFill>
                <a:schemeClr val="bg1"/>
              </a:solidFill>
              <a:latin charset="0" panose="020B0602020203020203" pitchFamily="34" typeface="Circe Bold"/>
              <a:ea charset="0" panose="020B0306030504020204" pitchFamily="34" typeface="Open Sans Light"/>
              <a:cs charset="0" panose="020B0306030504020204" pitchFamily="34" typeface="Open Sans Light"/>
            </a:endParaRPr>
          </a:p>
        </p:txBody>
      </p:sp>
    </p:spTree>
    <p:extLst>
      <p:ext uri="{BB962C8B-B14F-4D97-AF65-F5344CB8AC3E}">
        <p14:creationId xmlns:p14="http://schemas.microsoft.com/office/powerpoint/2010/main" val="35558371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descr="7 Options to Consider if You Didn't Receive Enough Financial Aid" id="16" name="Picture 2">
            <a:extLst>
              <a:ext uri="{FF2B5EF4-FFF2-40B4-BE49-F238E27FC236}">
                <a16:creationId xmlns:a16="http://schemas.microsoft.com/office/drawing/2014/main" id="{1E36C970-8242-38B3-BE40-D6801AF471AF}"/>
              </a:ext>
            </a:extLst>
          </p:cNvPr>
          <p:cNvPicPr>
            <a:picLocks noChangeArrowheads="1" noChangeAspect="1"/>
          </p:cNvPicPr>
          <p:nvPr/>
        </p:nvPicPr>
        <p:blipFill rotWithShape="1">
          <a:blip r:embed="rId2">
            <a:extLst>
              <a:ext uri="{28A0092B-C50C-407E-A947-70E740481C1C}">
                <a14:useLocalDpi xmlns:a14="http://schemas.microsoft.com/office/drawing/2010/main" val="0"/>
              </a:ext>
            </a:extLst>
          </a:blip>
          <a:srcRect l="31733"/>
          <a:stretch/>
        </p:blipFill>
        <p:spPr>
          <a:xfrm>
            <a:off x="-1" y="1477104"/>
            <a:ext cx="4816549" cy="469191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19D7BC5A-6411-14D3-5608-B8F2054D3A86}"/>
              </a:ext>
            </a:extLst>
          </p:cNvPr>
          <p:cNvSpPr/>
          <p:nvPr/>
        </p:nvSpPr>
        <p:spPr>
          <a:xfrm>
            <a:off x="-2" y="1477096"/>
            <a:ext cx="4816547" cy="4691921"/>
          </a:xfrm>
          <a:prstGeom prst="rect">
            <a:avLst/>
          </a:prstGeom>
          <a:solidFill>
            <a:srgbClr val="2F559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dirty="0" lang="en-US"/>
          </a:p>
        </p:txBody>
      </p:sp>
      <p:sp>
        <p:nvSpPr>
          <p:cNvPr id="12" name="TextBox 11">
            <a:extLst>
              <a:ext uri="{FF2B5EF4-FFF2-40B4-BE49-F238E27FC236}">
                <a16:creationId xmlns:a16="http://schemas.microsoft.com/office/drawing/2014/main" id="{3B136109-AFDB-385C-7916-C18E1AA7EE16}"/>
              </a:ext>
            </a:extLst>
          </p:cNvPr>
          <p:cNvSpPr txBox="1"/>
          <p:nvPr/>
        </p:nvSpPr>
        <p:spPr>
          <a:xfrm>
            <a:off x="4969564" y="1755238"/>
            <a:ext cx="6894775" cy="4154984"/>
          </a:xfrm>
          <a:prstGeom prst="rect">
            <a:avLst/>
          </a:prstGeom>
          <a:noFill/>
        </p:spPr>
        <p:txBody>
          <a:bodyPr numCol="1" rtlCol="0" wrap="square">
            <a:spAutoFit/>
          </a:bodyPr>
          <a:lstStyle/>
          <a:p>
            <a:pPr algn="l" defTabSz="914400" eaLnBrk="1" hangingPunct="1" indent="-342900" latinLnBrk="0" lvl="0" marL="342900" marR="0" rtl="0">
              <a:lnSpc>
                <a:spcPct val="90000"/>
              </a:lnSpc>
              <a:spcBef>
                <a:spcPts val="600"/>
              </a:spcBef>
              <a:spcAft>
                <a:spcPts val="0"/>
              </a:spcAft>
              <a:buClrTx/>
              <a:buSzTx/>
              <a:buFont charset="0" panose="020B0604020202020204" pitchFamily="34" typeface="Arial"/>
              <a:buChar char="•"/>
              <a:tabLst/>
              <a:defRPr/>
            </a:pPr>
            <a:r>
              <a:rPr b="0" baseline="0" cap="none" dirty="0" i="0" kern="1200" kumimoji="0" lang="en-US" noProof="0" normalizeH="0" spc="0" strike="noStrike" sz="2800" u="none">
                <a:ln>
                  <a:noFill/>
                </a:ln>
                <a:solidFill>
                  <a:srgbClr val="254992"/>
                </a:solidFill>
                <a:effectLst/>
                <a:uLnTx/>
                <a:uFillTx/>
                <a:latin charset="0" panose="020B0402020203020203" pitchFamily="34" typeface="Circe Light"/>
              </a:rPr>
              <a:t>Students who do not meet the TOPS summer session criteria may always attend a summer session at their own expense.</a:t>
            </a:r>
          </a:p>
          <a:p>
            <a:pPr algn="l" defTabSz="914400" eaLnBrk="1" hangingPunct="1" indent="-342900" latinLnBrk="0" lvl="0" marL="342900" marR="0" rtl="0">
              <a:lnSpc>
                <a:spcPct val="90000"/>
              </a:lnSpc>
              <a:spcBef>
                <a:spcPts val="600"/>
              </a:spcBef>
              <a:spcAft>
                <a:spcPts val="0"/>
              </a:spcAft>
              <a:buClrTx/>
              <a:buSzTx/>
              <a:buFont charset="0" panose="020B0604020202020204" pitchFamily="34" typeface="Arial"/>
              <a:buChar char="•"/>
              <a:tabLst/>
              <a:defRPr/>
            </a:pPr>
            <a:r>
              <a:rPr b="0" baseline="0" cap="none" dirty="0" i="0" kern="1200" kumimoji="0" lang="en-US" noProof="0" normalizeH="0" spc="0" strike="noStrike" sz="2800" u="none">
                <a:ln>
                  <a:noFill/>
                </a:ln>
                <a:solidFill>
                  <a:srgbClr val="254992"/>
                </a:solidFill>
                <a:effectLst/>
                <a:uLnTx/>
                <a:uFillTx/>
                <a:latin charset="0" panose="020B0402020203020203" pitchFamily="34" typeface="Circe Light"/>
              </a:rPr>
              <a:t>An award made for summer school expends one semester or term of TOPS eligibility.</a:t>
            </a:r>
          </a:p>
          <a:p>
            <a:pPr algn="l" defTabSz="914400" eaLnBrk="1" hangingPunct="1" indent="-342900" latinLnBrk="0" lvl="0" marL="342900" marR="0" rtl="0">
              <a:lnSpc>
                <a:spcPct val="90000"/>
              </a:lnSpc>
              <a:spcBef>
                <a:spcPts val="600"/>
              </a:spcBef>
              <a:spcAft>
                <a:spcPts val="0"/>
              </a:spcAft>
              <a:buClrTx/>
              <a:buSzTx/>
              <a:buFont charset="0" panose="020B0604020202020204" pitchFamily="34" typeface="Arial"/>
              <a:buChar char="•"/>
              <a:tabLst/>
              <a:defRPr/>
            </a:pPr>
            <a:r>
              <a:rPr b="0" baseline="0" cap="none" dirty="0" i="0" kern="1200" kumimoji="0" lang="en-US" noProof="0" normalizeH="0" spc="0" strike="noStrike" sz="2800" u="none">
                <a:ln>
                  <a:noFill/>
                </a:ln>
                <a:solidFill>
                  <a:srgbClr val="254992"/>
                </a:solidFill>
                <a:effectLst/>
                <a:uLnTx/>
                <a:uFillTx/>
                <a:latin charset="0" panose="020B0402020203020203" pitchFamily="34" typeface="Circe Light"/>
              </a:rPr>
              <a:t>Funding is contingent upon appropriation.</a:t>
            </a:r>
          </a:p>
          <a:p>
            <a:pPr indent="-342900" lvl="1" marL="800100">
              <a:lnSpc>
                <a:spcPct val="90000"/>
              </a:lnSpc>
              <a:spcBef>
                <a:spcPts val="600"/>
              </a:spcBef>
              <a:buFont charset="0" panose="020B0604020202020204" pitchFamily="34" typeface="Arial"/>
              <a:buChar char="•"/>
              <a:defRPr/>
            </a:pPr>
            <a:endParaRPr b="0" baseline="0" cap="none" dirty="0" i="0" kern="1200" kumimoji="0" lang="en-US" noProof="0" normalizeH="0" spc="0" strike="noStrike" sz="2400" u="none">
              <a:ln>
                <a:noFill/>
              </a:ln>
              <a:solidFill>
                <a:srgbClr val="254992"/>
              </a:solidFill>
              <a:effectLst/>
              <a:uLnTx/>
              <a:uFillTx/>
              <a:latin charset="0" panose="020B0402020203020203" pitchFamily="34" typeface="Circe Light"/>
            </a:endParaRPr>
          </a:p>
        </p:txBody>
      </p:sp>
      <p:pic>
        <p:nvPicPr>
          <p:cNvPr id="13" name="Picture 2">
            <a:extLst>
              <a:ext uri="{FF2B5EF4-FFF2-40B4-BE49-F238E27FC236}">
                <a16:creationId xmlns:a16="http://schemas.microsoft.com/office/drawing/2014/main" id="{02665535-50BF-FAD0-7E2F-01B862371C25}"/>
              </a:ext>
            </a:extLst>
          </p:cNvPr>
          <p:cNvPicPr>
            <a:picLocks noChangeArrowheads="1" noChangeAspect="1"/>
          </p:cNvPicPr>
          <p:nvPr/>
        </p:nvPicPr>
        <p:blipFill>
          <a:blip cstate="email" r:embed="rId3">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idx="12" sz="quarter" type="sldNum"/>
          </p:nvPr>
        </p:nvSpPr>
        <p:spPr>
          <a:xfrm>
            <a:off x="9273435" y="6447155"/>
            <a:ext cx="2743200" cy="365125"/>
          </a:xfrm>
        </p:spPr>
        <p:txBody>
          <a:bodyPr numCol="1"/>
          <a:lstStyle/>
          <a:p>
            <a:fld id="{D88C9D7A-CE64-B040-B9A2-1C7FA4025703}" type="slidenum">
              <a:rPr lang="en-US" smtClean="0">
                <a:solidFill>
                  <a:srgbClr val="254992"/>
                </a:solidFill>
                <a:latin charset="77" panose="020B0502020203020203" pitchFamily="34" typeface="Circe"/>
              </a:rPr>
              <a:t>77</a:t>
            </a:fld>
            <a:endParaRPr dirty="0" lang="en-US">
              <a:solidFill>
                <a:srgbClr val="254992"/>
              </a:solidFill>
              <a:latin charset="77" panose="020B0502020203020203" pitchFamily="34" typeface="Circe"/>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p>
        </p:txBody>
      </p:sp>
      <p:sp>
        <p:nvSpPr>
          <p:cNvPr id="9" name="TextBox 8">
            <a:extLst>
              <a:ext uri="{FF2B5EF4-FFF2-40B4-BE49-F238E27FC236}">
                <a16:creationId xmlns:a16="http://schemas.microsoft.com/office/drawing/2014/main" id="{9212C7E9-1E5F-8F46-F439-4140CCCF5554}"/>
              </a:ext>
            </a:extLst>
          </p:cNvPr>
          <p:cNvSpPr txBox="1"/>
          <p:nvPr/>
        </p:nvSpPr>
        <p:spPr>
          <a:xfrm>
            <a:off x="-2" y="476934"/>
            <a:ext cx="12192000" cy="584775"/>
          </a:xfrm>
          <a:prstGeom prst="rect">
            <a:avLst/>
          </a:prstGeom>
          <a:noFill/>
        </p:spPr>
        <p:txBody>
          <a:bodyPr numCol="1" rtlCol="0" wrap="square">
            <a:spAutoFit/>
          </a:bodyPr>
          <a:lstStyle/>
          <a:p>
            <a:pPr algn="ctr" lvl="0">
              <a:defRPr/>
            </a:pPr>
            <a:r>
              <a:rPr dirty="0" lang="en-US" sz="3200">
                <a:solidFill>
                  <a:srgbClr val="2F5591"/>
                </a:solidFill>
                <a:latin charset="77" panose="020B0402020203020203" pitchFamily="34" typeface="Circe Light"/>
                <a:ea charset="0" panose="020B0306030504020204" pitchFamily="34" typeface="Open Sans Light"/>
                <a:cs charset="0" panose="020B0306030504020204" pitchFamily="34" typeface="Open Sans Light"/>
              </a:rPr>
              <a:t>TOPS </a:t>
            </a:r>
            <a:r>
              <a:rPr dirty="0" lang="en-US" sz="3200">
                <a:solidFill>
                  <a:srgbClr val="2F5591"/>
                </a:solidFill>
                <a:latin charset="0" panose="020B0402020203020203" pitchFamily="34" typeface="Circe Light"/>
                <a:ea charset="0" panose="020B0306030504020204" pitchFamily="34" typeface="Open Sans Light"/>
                <a:cs charset="0" panose="020B0306030504020204" pitchFamily="34" typeface="Open Sans Light"/>
              </a:rPr>
              <a:t>RETENTION REQUIREMENTS: </a:t>
            </a:r>
            <a:r>
              <a:rPr dirty="0" lang="en-US" sz="3200">
                <a:solidFill>
                  <a:srgbClr val="2F5591"/>
                </a:solidFill>
                <a:latin charset="0" panose="020B0602020203020203" pitchFamily="34" typeface="Circe Bold"/>
                <a:ea charset="0" panose="020B0306030504020204" pitchFamily="34" typeface="Open Sans Light"/>
                <a:cs charset="0" panose="020B0306030504020204" pitchFamily="34" typeface="Open Sans Light"/>
              </a:rPr>
              <a:t>SUMMER SESSIONS</a:t>
            </a:r>
            <a:endParaRPr dirty="0" lang="en-US" sz="3200">
              <a:solidFill>
                <a:schemeClr val="bg1"/>
              </a:solidFill>
              <a:latin charset="0" panose="020B0602020203020203" pitchFamily="34" typeface="Circe Bold"/>
              <a:ea charset="0" panose="020B0306030504020204" pitchFamily="34" typeface="Open Sans Light"/>
              <a:cs charset="0" panose="020B0306030504020204" pitchFamily="34" typeface="Open Sans Light"/>
            </a:endParaRPr>
          </a:p>
        </p:txBody>
      </p:sp>
    </p:spTree>
    <p:extLst>
      <p:ext uri="{BB962C8B-B14F-4D97-AF65-F5344CB8AC3E}">
        <p14:creationId xmlns:p14="http://schemas.microsoft.com/office/powerpoint/2010/main" val="10333445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02665535-50BF-FAD0-7E2F-01B862371C25}"/>
              </a:ext>
            </a:extLst>
          </p:cNvPr>
          <p:cNvPicPr>
            <a:picLocks noChangeArrowheads="1" noChangeAspect="1"/>
          </p:cNvPicPr>
          <p:nvPr/>
        </p:nvPicPr>
        <p:blipFill>
          <a:blip cstate="email" r:embed="rId2">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idx="12" sz="quarter" type="sldNum"/>
          </p:nvPr>
        </p:nvSpPr>
        <p:spPr>
          <a:xfrm>
            <a:off x="9273435" y="6447155"/>
            <a:ext cx="2743200" cy="365125"/>
          </a:xfrm>
        </p:spPr>
        <p:txBody>
          <a:bodyPr numCol="1"/>
          <a:lstStyle/>
          <a:p>
            <a:fld id="{D88C9D7A-CE64-B040-B9A2-1C7FA4025703}" type="slidenum">
              <a:rPr lang="en-US" smtClean="0">
                <a:solidFill>
                  <a:srgbClr val="254992"/>
                </a:solidFill>
                <a:latin charset="77" panose="020B0502020203020203" pitchFamily="34" typeface="Circe"/>
              </a:rPr>
              <a:t>78</a:t>
            </a:fld>
            <a:endParaRPr dirty="0" lang="en-US">
              <a:solidFill>
                <a:srgbClr val="254992"/>
              </a:solidFill>
              <a:latin charset="77" panose="020B0502020203020203" pitchFamily="34" typeface="Circe"/>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p>
        </p:txBody>
      </p:sp>
      <p:sp>
        <p:nvSpPr>
          <p:cNvPr id="9" name="TextBox 8">
            <a:extLst>
              <a:ext uri="{FF2B5EF4-FFF2-40B4-BE49-F238E27FC236}">
                <a16:creationId xmlns:a16="http://schemas.microsoft.com/office/drawing/2014/main" id="{9212C7E9-1E5F-8F46-F439-4140CCCF5554}"/>
              </a:ext>
            </a:extLst>
          </p:cNvPr>
          <p:cNvSpPr txBox="1"/>
          <p:nvPr/>
        </p:nvSpPr>
        <p:spPr>
          <a:xfrm>
            <a:off x="-2" y="476934"/>
            <a:ext cx="12192000" cy="584775"/>
          </a:xfrm>
          <a:prstGeom prst="rect">
            <a:avLst/>
          </a:prstGeom>
          <a:noFill/>
        </p:spPr>
        <p:txBody>
          <a:bodyPr numCol="1" rtlCol="0" wrap="square">
            <a:spAutoFit/>
          </a:bodyPr>
          <a:lstStyle/>
          <a:p>
            <a:pPr algn="ctr" lvl="0">
              <a:defRPr/>
            </a:pPr>
            <a:r>
              <a:rPr dirty="0" lang="en-US" sz="3200">
                <a:solidFill>
                  <a:srgbClr val="2F5591"/>
                </a:solidFill>
                <a:latin charset="77" panose="020B0402020203020203" pitchFamily="34" typeface="Circe Light"/>
                <a:ea charset="0" panose="020B0306030504020204" pitchFamily="34" typeface="Open Sans Light"/>
                <a:cs charset="0" panose="020B0306030504020204" pitchFamily="34" typeface="Open Sans Light"/>
              </a:rPr>
              <a:t>TOPS </a:t>
            </a:r>
            <a:r>
              <a:rPr dirty="0" lang="en-US" sz="3200">
                <a:solidFill>
                  <a:srgbClr val="2F5591"/>
                </a:solidFill>
                <a:latin charset="0" panose="020B0402020203020203" pitchFamily="34" typeface="Circe Light"/>
                <a:ea charset="0" panose="020B0306030504020204" pitchFamily="34" typeface="Open Sans Light"/>
                <a:cs charset="0" panose="020B0306030504020204" pitchFamily="34" typeface="Open Sans Light"/>
              </a:rPr>
              <a:t>RETENTION REQUIREMENTS: </a:t>
            </a:r>
            <a:r>
              <a:rPr dirty="0" lang="en-US" sz="3200">
                <a:solidFill>
                  <a:srgbClr val="2F5591"/>
                </a:solidFill>
                <a:latin charset="0" panose="020B0602020203020203" pitchFamily="34" typeface="Circe Bold"/>
                <a:ea charset="0" panose="020B0306030504020204" pitchFamily="34" typeface="Open Sans Light"/>
                <a:cs charset="0" panose="020B0306030504020204" pitchFamily="34" typeface="Open Sans Light"/>
              </a:rPr>
              <a:t>CREDIT HOURS</a:t>
            </a:r>
            <a:endParaRPr dirty="0" lang="en-US" sz="3200">
              <a:solidFill>
                <a:schemeClr val="bg1"/>
              </a:solidFill>
              <a:latin charset="0" panose="020B0602020203020203" pitchFamily="34" typeface="Circe Bold"/>
              <a:ea charset="0" panose="020B0306030504020204" pitchFamily="34" typeface="Open Sans Light"/>
              <a:cs charset="0" panose="020B0306030504020204" pitchFamily="34" typeface="Open Sans Light"/>
            </a:endParaRPr>
          </a:p>
        </p:txBody>
      </p:sp>
      <p:sp>
        <p:nvSpPr>
          <p:cNvPr id="11" name="TextBox 10">
            <a:extLst>
              <a:ext uri="{FF2B5EF4-FFF2-40B4-BE49-F238E27FC236}">
                <a16:creationId xmlns:a16="http://schemas.microsoft.com/office/drawing/2014/main" id="{DF049F30-310D-CB32-1E81-D3DC68424B7B}"/>
              </a:ext>
            </a:extLst>
          </p:cNvPr>
          <p:cNvSpPr txBox="1"/>
          <p:nvPr/>
        </p:nvSpPr>
        <p:spPr>
          <a:xfrm>
            <a:off x="662472" y="1786237"/>
            <a:ext cx="10725963" cy="830997"/>
          </a:xfrm>
          <a:prstGeom prst="rect">
            <a:avLst/>
          </a:prstGeom>
          <a:noFill/>
        </p:spPr>
        <p:txBody>
          <a:bodyPr numCol="1" rtlCol="0" wrap="square">
            <a:spAutoFit/>
          </a:bodyPr>
          <a:lstStyle/>
          <a:p>
            <a:pPr>
              <a:spcAft>
                <a:spcPts val="1200"/>
              </a:spcAft>
            </a:pPr>
            <a:r>
              <a:rPr dirty="0" lang="en-US" sz="2400">
                <a:solidFill>
                  <a:srgbClr val="254992"/>
                </a:solidFill>
                <a:latin charset="0" panose="020B0602020203020203" pitchFamily="34" typeface="Circe Bold"/>
                <a:ea charset="0" panose="020B0306030504020204" pitchFamily="34" typeface="Open Sans Light"/>
                <a:cs charset="0" panose="020B0306030504020204" pitchFamily="34" typeface="Open Sans Light"/>
              </a:rPr>
              <a:t>Exceptions to the continuous enrollment or 24-hour requirement may be granted by LOSFA for reasons beyond the student’s control</a:t>
            </a:r>
          </a:p>
        </p:txBody>
      </p:sp>
      <p:sp>
        <p:nvSpPr>
          <p:cNvPr id="18" name="Rectangle 3">
            <a:extLst>
              <a:ext uri="{FF2B5EF4-FFF2-40B4-BE49-F238E27FC236}">
                <a16:creationId xmlns:a16="http://schemas.microsoft.com/office/drawing/2014/main" id="{559DC65A-BB42-AB3A-ECB4-93C123E2522F}"/>
              </a:ext>
            </a:extLst>
          </p:cNvPr>
          <p:cNvSpPr txBox="1">
            <a:spLocks noChangeArrowheads="1"/>
          </p:cNvSpPr>
          <p:nvPr/>
        </p:nvSpPr>
        <p:spPr>
          <a:xfrm>
            <a:off x="803565" y="2587286"/>
            <a:ext cx="5292435" cy="3581739"/>
          </a:xfrm>
          <a:prstGeom prst="rect">
            <a:avLst/>
          </a:prstGeom>
        </p:spPr>
        <p:txBody>
          <a:bodyPr bIns="45720" lIns="91440" numCol="1" rIns="91440" rtlCol="0" tIns="45720" vert="horz">
            <a:noAutofit/>
          </a:bodyPr>
          <a:lstStyle>
            <a:lvl1pPr algn="l" defTabSz="914400" eaLnBrk="1" hangingPunct="1" indent="-342900" latinLnBrk="0" marL="342900" rtl="0">
              <a:spcBef>
                <a:spcPct val="20000"/>
              </a:spcBef>
              <a:buFont charset="0" panose="020B0604020202020204" pitchFamily="34" typeface="Arial"/>
              <a:buChar char="•"/>
              <a:defRPr kern="1200" sz="3200">
                <a:solidFill>
                  <a:schemeClr val="tx1"/>
                </a:solidFill>
                <a:latin charset="0" panose="020B0604020202020204" pitchFamily="34" typeface="Arial"/>
                <a:ea typeface="+mn-ea"/>
                <a:cs charset="0" panose="020B0604020202020204" pitchFamily="34" typeface="Arial"/>
              </a:defRPr>
            </a:lvl1pPr>
            <a:lvl2pPr algn="l" defTabSz="914400" eaLnBrk="1" hangingPunct="1" indent="-285750" latinLnBrk="0" marL="742950" rtl="0">
              <a:spcBef>
                <a:spcPct val="20000"/>
              </a:spcBef>
              <a:buFont charset="0" panose="020B0604020202020204" pitchFamily="34" typeface="Arial"/>
              <a:buChar char="–"/>
              <a:defRPr kern="1200" sz="2800">
                <a:solidFill>
                  <a:schemeClr val="tx1"/>
                </a:solidFill>
                <a:latin charset="0" panose="020B0604020202020204" pitchFamily="34" typeface="Arial"/>
                <a:ea typeface="+mn-ea"/>
                <a:cs charset="0" panose="020B0604020202020204" pitchFamily="34" typeface="Arial"/>
              </a:defRPr>
            </a:lvl2pPr>
            <a:lvl3pPr algn="l" defTabSz="914400" eaLnBrk="1" hangingPunct="1" indent="-228600" latinLnBrk="0" marL="1143000" rtl="0">
              <a:spcBef>
                <a:spcPct val="20000"/>
              </a:spcBef>
              <a:buFont charset="0" panose="020B0604020202020204" pitchFamily="34" typeface="Arial"/>
              <a:buChar char="•"/>
              <a:defRPr kern="1200" sz="2400">
                <a:solidFill>
                  <a:schemeClr val="tx1"/>
                </a:solidFill>
                <a:latin charset="0" panose="020B0604020202020204" pitchFamily="34" typeface="Arial"/>
                <a:ea typeface="+mn-ea"/>
                <a:cs charset="0" panose="020B0604020202020204" pitchFamily="34" typeface="Arial"/>
              </a:defRPr>
            </a:lvl3pPr>
            <a:lvl4pPr algn="l" defTabSz="914400" eaLnBrk="1" hangingPunct="1" indent="-228600" latinLnBrk="0" marL="1600200" rtl="0">
              <a:spcBef>
                <a:spcPct val="20000"/>
              </a:spcBef>
              <a:buFont charset="0" panose="020B0604020202020204" pitchFamily="34" typeface="Arial"/>
              <a:buChar char="–"/>
              <a:defRPr kern="1200" sz="2000">
                <a:solidFill>
                  <a:schemeClr val="tx1"/>
                </a:solidFill>
                <a:latin charset="0" panose="020B0604020202020204" pitchFamily="34" typeface="Arial"/>
                <a:ea typeface="+mn-ea"/>
                <a:cs charset="0" panose="020B0604020202020204" pitchFamily="34" typeface="Arial"/>
              </a:defRPr>
            </a:lvl4pPr>
            <a:lvl5pPr algn="l" defTabSz="914400" eaLnBrk="1" hangingPunct="1" indent="-228600" latinLnBrk="0" marL="2057400" rtl="0">
              <a:spcBef>
                <a:spcPct val="20000"/>
              </a:spcBef>
              <a:buFont charset="0" panose="020B0604020202020204" pitchFamily="34" typeface="Arial"/>
              <a:buChar char="»"/>
              <a:defRPr kern="1200" sz="2000">
                <a:solidFill>
                  <a:schemeClr val="tx1"/>
                </a:solidFill>
                <a:latin charset="0" panose="020B0604020202020204" pitchFamily="34" typeface="Arial"/>
                <a:ea typeface="+mn-ea"/>
                <a:cs charset="0" panose="020B0604020202020204" pitchFamily="34" typeface="Arial"/>
              </a:defRPr>
            </a:lvl5pPr>
            <a:lvl6pPr algn="l" defTabSz="914400" eaLnBrk="1" hangingPunct="1" indent="-228600" latinLnBrk="0" marL="2514600" rtl="0">
              <a:spcBef>
                <a:spcPct val="20000"/>
              </a:spcBef>
              <a:buFont charset="0" panose="020B0604020202020204" pitchFamily="34" typeface="Arial"/>
              <a:buChar char="•"/>
              <a:defRPr kern="1200" sz="2000">
                <a:solidFill>
                  <a:schemeClr val="tx1"/>
                </a:solidFill>
                <a:latin typeface="+mn-lt"/>
                <a:ea typeface="+mn-ea"/>
                <a:cs typeface="+mn-cs"/>
              </a:defRPr>
            </a:lvl6pPr>
            <a:lvl7pPr algn="l" defTabSz="914400" eaLnBrk="1" hangingPunct="1" indent="-228600" latinLnBrk="0" marL="2971800" rtl="0">
              <a:spcBef>
                <a:spcPct val="20000"/>
              </a:spcBef>
              <a:buFont charset="0" panose="020B0604020202020204" pitchFamily="34" typeface="Arial"/>
              <a:buChar char="•"/>
              <a:defRPr kern="1200" sz="2000">
                <a:solidFill>
                  <a:schemeClr val="tx1"/>
                </a:solidFill>
                <a:latin typeface="+mn-lt"/>
                <a:ea typeface="+mn-ea"/>
                <a:cs typeface="+mn-cs"/>
              </a:defRPr>
            </a:lvl7pPr>
            <a:lvl8pPr algn="l" defTabSz="914400" eaLnBrk="1" hangingPunct="1" indent="-228600" latinLnBrk="0" marL="3429000" rtl="0">
              <a:spcBef>
                <a:spcPct val="20000"/>
              </a:spcBef>
              <a:buFont charset="0" panose="020B0604020202020204" pitchFamily="34" typeface="Arial"/>
              <a:buChar char="•"/>
              <a:defRPr kern="1200" sz="2000">
                <a:solidFill>
                  <a:schemeClr val="tx1"/>
                </a:solidFill>
                <a:latin typeface="+mn-lt"/>
                <a:ea typeface="+mn-ea"/>
                <a:cs typeface="+mn-cs"/>
              </a:defRPr>
            </a:lvl8pPr>
            <a:lvl9pPr algn="l" defTabSz="914400" eaLnBrk="1" hangingPunct="1" indent="-228600" latinLnBrk="0" marL="3886200" rtl="0">
              <a:spcBef>
                <a:spcPct val="20000"/>
              </a:spcBef>
              <a:buFont charset="0" panose="020B0604020202020204" pitchFamily="34" typeface="Arial"/>
              <a:buChar char="•"/>
              <a:defRPr kern="1200" sz="2000">
                <a:solidFill>
                  <a:schemeClr val="tx1"/>
                </a:solidFill>
                <a:latin typeface="+mn-lt"/>
                <a:ea typeface="+mn-ea"/>
                <a:cs typeface="+mn-cs"/>
              </a:defRPr>
            </a:lvl9pPr>
          </a:lstStyle>
          <a:p>
            <a:pPr lvl="1">
              <a:spcBef>
                <a:spcPts val="0"/>
              </a:spcBef>
              <a:buFont charset="0" panose="020B0604020202020204" pitchFamily="34" typeface="Arial"/>
              <a:buChar char="•"/>
            </a:pPr>
            <a:r>
              <a:rPr dirty="0" lang="en-US" sz="2000">
                <a:solidFill>
                  <a:srgbClr val="2F5591"/>
                </a:solidFill>
                <a:latin charset="0" panose="020B0402020203020203" pitchFamily="34" typeface="Circe Light"/>
              </a:rPr>
              <a:t>Parental Leave</a:t>
            </a:r>
          </a:p>
          <a:p>
            <a:pPr lvl="1">
              <a:spcBef>
                <a:spcPts val="0"/>
              </a:spcBef>
              <a:buFont charset="0" panose="020B0604020202020204" pitchFamily="34" typeface="Arial"/>
              <a:buChar char="•"/>
            </a:pPr>
            <a:r>
              <a:rPr dirty="0" lang="en-US" sz="2000">
                <a:solidFill>
                  <a:srgbClr val="2F5591"/>
                </a:solidFill>
                <a:latin charset="0" panose="020B0402020203020203" pitchFamily="34" typeface="Circe Light"/>
              </a:rPr>
              <a:t>Physical Rehabilitation Program</a:t>
            </a:r>
          </a:p>
          <a:p>
            <a:pPr lvl="1">
              <a:spcBef>
                <a:spcPts val="0"/>
              </a:spcBef>
              <a:buFont charset="0" panose="020B0604020202020204" pitchFamily="34" typeface="Arial"/>
              <a:buChar char="•"/>
            </a:pPr>
            <a:r>
              <a:rPr dirty="0" lang="en-US" sz="2000">
                <a:solidFill>
                  <a:srgbClr val="2F5591"/>
                </a:solidFill>
                <a:latin charset="0" panose="020B0402020203020203" pitchFamily="34" typeface="Circe Light"/>
              </a:rPr>
              <a:t>Substance Abuse Rehabilitation Program</a:t>
            </a:r>
          </a:p>
          <a:p>
            <a:pPr lvl="1">
              <a:spcBef>
                <a:spcPts val="0"/>
              </a:spcBef>
              <a:buFont charset="0" panose="020B0604020202020204" pitchFamily="34" typeface="Arial"/>
              <a:buChar char="•"/>
            </a:pPr>
            <a:r>
              <a:rPr dirty="0" lang="en-US" sz="2000">
                <a:solidFill>
                  <a:srgbClr val="2F5591"/>
                </a:solidFill>
                <a:latin charset="0" panose="020B0402020203020203" pitchFamily="34" typeface="Circe Light"/>
              </a:rPr>
              <a:t>Temporary Disability – Self</a:t>
            </a:r>
          </a:p>
          <a:p>
            <a:pPr lvl="1">
              <a:spcBef>
                <a:spcPts val="0"/>
              </a:spcBef>
              <a:buFont charset="0" panose="020B0604020202020204" pitchFamily="34" typeface="Arial"/>
              <a:buChar char="•"/>
            </a:pPr>
            <a:r>
              <a:rPr dirty="0" lang="en-US" sz="2000">
                <a:solidFill>
                  <a:srgbClr val="2F5591"/>
                </a:solidFill>
                <a:latin charset="0" panose="020B0402020203020203" pitchFamily="34" typeface="Circe Light"/>
              </a:rPr>
              <a:t>Care of Immediate Family Member With a Temporary Disability</a:t>
            </a:r>
          </a:p>
          <a:p>
            <a:pPr lvl="1">
              <a:spcBef>
                <a:spcPts val="0"/>
              </a:spcBef>
              <a:buFont charset="0" panose="020B0604020202020204" pitchFamily="34" typeface="Arial"/>
              <a:buChar char="•"/>
            </a:pPr>
            <a:r>
              <a:rPr dirty="0" lang="en-US" sz="2000">
                <a:solidFill>
                  <a:srgbClr val="2F5591"/>
                </a:solidFill>
                <a:latin charset="0" panose="020B0402020203020203" pitchFamily="34" typeface="Circe Light"/>
              </a:rPr>
              <a:t>Permanent Disability</a:t>
            </a:r>
          </a:p>
          <a:p>
            <a:pPr lvl="1">
              <a:spcBef>
                <a:spcPts val="0"/>
              </a:spcBef>
              <a:buFont charset="0" panose="020B0604020202020204" pitchFamily="34" typeface="Arial"/>
              <a:buChar char="•"/>
            </a:pPr>
            <a:r>
              <a:rPr dirty="0" lang="en-US" sz="2000">
                <a:solidFill>
                  <a:srgbClr val="2F5591"/>
                </a:solidFill>
                <a:latin charset="0" panose="020B0402020203020203" pitchFamily="34" typeface="Circe Light"/>
              </a:rPr>
              <a:t>Exceptional Educational Opportunity</a:t>
            </a:r>
          </a:p>
          <a:p>
            <a:pPr lvl="1">
              <a:spcBef>
                <a:spcPts val="0"/>
              </a:spcBef>
              <a:buFont charset="0" panose="020B0604020202020204" pitchFamily="34" typeface="Arial"/>
              <a:buChar char="•"/>
            </a:pPr>
            <a:r>
              <a:rPr dirty="0" lang="en-US" sz="2000">
                <a:solidFill>
                  <a:srgbClr val="2F5591"/>
                </a:solidFill>
                <a:latin charset="0" panose="020B0402020203020203" pitchFamily="34" typeface="Circe Light"/>
              </a:rPr>
              <a:t>Religious Commitment</a:t>
            </a:r>
          </a:p>
        </p:txBody>
      </p:sp>
      <p:sp>
        <p:nvSpPr>
          <p:cNvPr id="19" name="Rectangle 3">
            <a:extLst>
              <a:ext uri="{FF2B5EF4-FFF2-40B4-BE49-F238E27FC236}">
                <a16:creationId xmlns:a16="http://schemas.microsoft.com/office/drawing/2014/main" id="{5B56DF10-AAAE-2485-C78B-13DBD9461813}"/>
              </a:ext>
            </a:extLst>
          </p:cNvPr>
          <p:cNvSpPr txBox="1">
            <a:spLocks noChangeArrowheads="1"/>
          </p:cNvSpPr>
          <p:nvPr/>
        </p:nvSpPr>
        <p:spPr>
          <a:xfrm>
            <a:off x="5523345" y="2587285"/>
            <a:ext cx="5750905" cy="3581739"/>
          </a:xfrm>
          <a:prstGeom prst="rect">
            <a:avLst/>
          </a:prstGeom>
        </p:spPr>
        <p:txBody>
          <a:bodyPr bIns="45720" lIns="91440" numCol="1" rIns="91440" rtlCol="0" tIns="45720" vert="horz">
            <a:noAutofit/>
          </a:bodyPr>
          <a:lstStyle>
            <a:lvl1pPr algn="l" defTabSz="914400" eaLnBrk="1" hangingPunct="1" indent="-342900" latinLnBrk="0" marL="342900" rtl="0">
              <a:spcBef>
                <a:spcPct val="20000"/>
              </a:spcBef>
              <a:buFont charset="0" panose="020B0604020202020204" pitchFamily="34" typeface="Arial"/>
              <a:buChar char="•"/>
              <a:defRPr kern="1200" sz="3200">
                <a:solidFill>
                  <a:schemeClr val="tx1"/>
                </a:solidFill>
                <a:latin charset="0" panose="020B0604020202020204" pitchFamily="34" typeface="Arial"/>
                <a:ea typeface="+mn-ea"/>
                <a:cs charset="0" panose="020B0604020202020204" pitchFamily="34" typeface="Arial"/>
              </a:defRPr>
            </a:lvl1pPr>
            <a:lvl2pPr algn="l" defTabSz="914400" eaLnBrk="1" hangingPunct="1" indent="-285750" latinLnBrk="0" marL="742950" rtl="0">
              <a:spcBef>
                <a:spcPct val="20000"/>
              </a:spcBef>
              <a:buFont charset="0" panose="020B0604020202020204" pitchFamily="34" typeface="Arial"/>
              <a:buChar char="–"/>
              <a:defRPr kern="1200" sz="2800">
                <a:solidFill>
                  <a:schemeClr val="tx1"/>
                </a:solidFill>
                <a:latin charset="0" panose="020B0604020202020204" pitchFamily="34" typeface="Arial"/>
                <a:ea typeface="+mn-ea"/>
                <a:cs charset="0" panose="020B0604020202020204" pitchFamily="34" typeface="Arial"/>
              </a:defRPr>
            </a:lvl2pPr>
            <a:lvl3pPr algn="l" defTabSz="914400" eaLnBrk="1" hangingPunct="1" indent="-228600" latinLnBrk="0" marL="1143000" rtl="0">
              <a:spcBef>
                <a:spcPct val="20000"/>
              </a:spcBef>
              <a:buFont charset="0" panose="020B0604020202020204" pitchFamily="34" typeface="Arial"/>
              <a:buChar char="•"/>
              <a:defRPr kern="1200" sz="2400">
                <a:solidFill>
                  <a:schemeClr val="tx1"/>
                </a:solidFill>
                <a:latin charset="0" panose="020B0604020202020204" pitchFamily="34" typeface="Arial"/>
                <a:ea typeface="+mn-ea"/>
                <a:cs charset="0" panose="020B0604020202020204" pitchFamily="34" typeface="Arial"/>
              </a:defRPr>
            </a:lvl3pPr>
            <a:lvl4pPr algn="l" defTabSz="914400" eaLnBrk="1" hangingPunct="1" indent="-228600" latinLnBrk="0" marL="1600200" rtl="0">
              <a:spcBef>
                <a:spcPct val="20000"/>
              </a:spcBef>
              <a:buFont charset="0" panose="020B0604020202020204" pitchFamily="34" typeface="Arial"/>
              <a:buChar char="–"/>
              <a:defRPr kern="1200" sz="2000">
                <a:solidFill>
                  <a:schemeClr val="tx1"/>
                </a:solidFill>
                <a:latin charset="0" panose="020B0604020202020204" pitchFamily="34" typeface="Arial"/>
                <a:ea typeface="+mn-ea"/>
                <a:cs charset="0" panose="020B0604020202020204" pitchFamily="34" typeface="Arial"/>
              </a:defRPr>
            </a:lvl4pPr>
            <a:lvl5pPr algn="l" defTabSz="914400" eaLnBrk="1" hangingPunct="1" indent="-228600" latinLnBrk="0" marL="2057400" rtl="0">
              <a:spcBef>
                <a:spcPct val="20000"/>
              </a:spcBef>
              <a:buFont charset="0" panose="020B0604020202020204" pitchFamily="34" typeface="Arial"/>
              <a:buChar char="»"/>
              <a:defRPr kern="1200" sz="2000">
                <a:solidFill>
                  <a:schemeClr val="tx1"/>
                </a:solidFill>
                <a:latin charset="0" panose="020B0604020202020204" pitchFamily="34" typeface="Arial"/>
                <a:ea typeface="+mn-ea"/>
                <a:cs charset="0" panose="020B0604020202020204" pitchFamily="34" typeface="Arial"/>
              </a:defRPr>
            </a:lvl5pPr>
            <a:lvl6pPr algn="l" defTabSz="914400" eaLnBrk="1" hangingPunct="1" indent="-228600" latinLnBrk="0" marL="2514600" rtl="0">
              <a:spcBef>
                <a:spcPct val="20000"/>
              </a:spcBef>
              <a:buFont charset="0" panose="020B0604020202020204" pitchFamily="34" typeface="Arial"/>
              <a:buChar char="•"/>
              <a:defRPr kern="1200" sz="2000">
                <a:solidFill>
                  <a:schemeClr val="tx1"/>
                </a:solidFill>
                <a:latin typeface="+mn-lt"/>
                <a:ea typeface="+mn-ea"/>
                <a:cs typeface="+mn-cs"/>
              </a:defRPr>
            </a:lvl6pPr>
            <a:lvl7pPr algn="l" defTabSz="914400" eaLnBrk="1" hangingPunct="1" indent="-228600" latinLnBrk="0" marL="2971800" rtl="0">
              <a:spcBef>
                <a:spcPct val="20000"/>
              </a:spcBef>
              <a:buFont charset="0" panose="020B0604020202020204" pitchFamily="34" typeface="Arial"/>
              <a:buChar char="•"/>
              <a:defRPr kern="1200" sz="2000">
                <a:solidFill>
                  <a:schemeClr val="tx1"/>
                </a:solidFill>
                <a:latin typeface="+mn-lt"/>
                <a:ea typeface="+mn-ea"/>
                <a:cs typeface="+mn-cs"/>
              </a:defRPr>
            </a:lvl7pPr>
            <a:lvl8pPr algn="l" defTabSz="914400" eaLnBrk="1" hangingPunct="1" indent="-228600" latinLnBrk="0" marL="3429000" rtl="0">
              <a:spcBef>
                <a:spcPct val="20000"/>
              </a:spcBef>
              <a:buFont charset="0" panose="020B0604020202020204" pitchFamily="34" typeface="Arial"/>
              <a:buChar char="•"/>
              <a:defRPr kern="1200" sz="2000">
                <a:solidFill>
                  <a:schemeClr val="tx1"/>
                </a:solidFill>
                <a:latin typeface="+mn-lt"/>
                <a:ea typeface="+mn-ea"/>
                <a:cs typeface="+mn-cs"/>
              </a:defRPr>
            </a:lvl8pPr>
            <a:lvl9pPr algn="l" defTabSz="914400" eaLnBrk="1" hangingPunct="1" indent="-228600" latinLnBrk="0" marL="3886200" rtl="0">
              <a:spcBef>
                <a:spcPct val="20000"/>
              </a:spcBef>
              <a:buFont charset="0" panose="020B0604020202020204" pitchFamily="34" typeface="Arial"/>
              <a:buChar char="•"/>
              <a:defRPr kern="1200" sz="2000">
                <a:solidFill>
                  <a:schemeClr val="tx1"/>
                </a:solidFill>
                <a:latin typeface="+mn-lt"/>
                <a:ea typeface="+mn-ea"/>
                <a:cs typeface="+mn-cs"/>
              </a:defRPr>
            </a:lvl9pPr>
          </a:lstStyle>
          <a:p>
            <a:pPr lvl="1">
              <a:spcBef>
                <a:spcPts val="0"/>
              </a:spcBef>
              <a:buFont charset="0" panose="020B0604020202020204" pitchFamily="34" typeface="Arial"/>
              <a:buChar char="•"/>
            </a:pPr>
            <a:r>
              <a:rPr dirty="0" lang="en-US" sz="2000">
                <a:solidFill>
                  <a:srgbClr val="2F5591"/>
                </a:solidFill>
                <a:latin charset="0" panose="020B0402020203020203" pitchFamily="34" typeface="Circe Light"/>
              </a:rPr>
              <a:t>Death of an Immediate Family Member</a:t>
            </a:r>
          </a:p>
          <a:p>
            <a:pPr lvl="1">
              <a:spcBef>
                <a:spcPts val="0"/>
              </a:spcBef>
              <a:buFont charset="0" panose="020B0604020202020204" pitchFamily="34" typeface="Arial"/>
              <a:buChar char="•"/>
            </a:pPr>
            <a:r>
              <a:rPr dirty="0" lang="en-US" sz="2000">
                <a:solidFill>
                  <a:srgbClr val="2F5591"/>
                </a:solidFill>
                <a:latin charset="0" panose="020B0402020203020203" pitchFamily="34" typeface="Circe Light"/>
              </a:rPr>
              <a:t>Military Service – Student</a:t>
            </a:r>
          </a:p>
          <a:p>
            <a:pPr lvl="1">
              <a:spcBef>
                <a:spcPts val="0"/>
              </a:spcBef>
              <a:buFont charset="0" panose="020B0604020202020204" pitchFamily="34" typeface="Arial"/>
              <a:buChar char="•"/>
            </a:pPr>
            <a:r>
              <a:rPr dirty="0" lang="en-US" sz="2000">
                <a:solidFill>
                  <a:srgbClr val="2F5591"/>
                </a:solidFill>
                <a:latin charset="0" panose="020B0402020203020203" pitchFamily="34" typeface="Circe Light"/>
              </a:rPr>
              <a:t>Military Service - Spouse</a:t>
            </a:r>
          </a:p>
          <a:p>
            <a:pPr lvl="1">
              <a:spcBef>
                <a:spcPts val="0"/>
              </a:spcBef>
              <a:buFont charset="0" panose="020B0604020202020204" pitchFamily="34" typeface="Arial"/>
              <a:buChar char="•"/>
            </a:pPr>
            <a:r>
              <a:rPr dirty="0" lang="en-US" sz="2000">
                <a:solidFill>
                  <a:srgbClr val="2F5591"/>
                </a:solidFill>
                <a:latin charset="0" panose="020B0402020203020203" pitchFamily="34" typeface="Circe Light"/>
              </a:rPr>
              <a:t>Transfer to a Selective Enrollment Program</a:t>
            </a:r>
          </a:p>
          <a:p>
            <a:pPr lvl="1">
              <a:spcBef>
                <a:spcPts val="0"/>
              </a:spcBef>
              <a:buFont charset="0" panose="020B0604020202020204" pitchFamily="34" typeface="Arial"/>
              <a:buChar char="•"/>
            </a:pPr>
            <a:r>
              <a:rPr dirty="0" lang="en-US" sz="2000">
                <a:solidFill>
                  <a:srgbClr val="2F5591"/>
                </a:solidFill>
                <a:latin charset="0" panose="020B0402020203020203" pitchFamily="34" typeface="Circe Light"/>
              </a:rPr>
              <a:t>Unavailability of Courses</a:t>
            </a:r>
          </a:p>
          <a:p>
            <a:pPr lvl="1">
              <a:spcBef>
                <a:spcPts val="0"/>
              </a:spcBef>
              <a:buFont charset="0" panose="020B0604020202020204" pitchFamily="34" typeface="Arial"/>
              <a:buChar char="•"/>
            </a:pPr>
            <a:r>
              <a:rPr dirty="0" lang="en-US" sz="2000">
                <a:solidFill>
                  <a:srgbClr val="2F5591"/>
                </a:solidFill>
                <a:latin charset="0" panose="020B0402020203020203" pitchFamily="34" typeface="Circe Light"/>
              </a:rPr>
              <a:t>Natural Disaster</a:t>
            </a:r>
          </a:p>
          <a:p>
            <a:pPr lvl="1">
              <a:spcBef>
                <a:spcPts val="0"/>
              </a:spcBef>
              <a:buFont charset="0" panose="020B0604020202020204" pitchFamily="34" typeface="Arial"/>
              <a:buChar char="•"/>
            </a:pPr>
            <a:r>
              <a:rPr dirty="0" lang="en-US" sz="2000">
                <a:solidFill>
                  <a:srgbClr val="2F5591"/>
                </a:solidFill>
                <a:latin charset="0" panose="020B0402020203020203" pitchFamily="34" typeface="Circe Light"/>
              </a:rPr>
              <a:t>Exceptional Circumstances</a:t>
            </a:r>
            <a:endParaRPr dirty="0" lang="en-US" sz="800">
              <a:solidFill>
                <a:srgbClr val="2F5591"/>
              </a:solidFill>
              <a:latin charset="0" panose="020B0402020203020203" pitchFamily="34" typeface="Circe Light"/>
            </a:endParaRPr>
          </a:p>
          <a:p>
            <a:pPr lvl="1">
              <a:spcBef>
                <a:spcPts val="0"/>
              </a:spcBef>
              <a:buFont charset="0" panose="020B0604020202020204" pitchFamily="34" typeface="Arial"/>
              <a:buChar char="•"/>
            </a:pPr>
            <a:r>
              <a:rPr dirty="0" lang="en-US" sz="2000">
                <a:solidFill>
                  <a:srgbClr val="2F5591"/>
                </a:solidFill>
                <a:latin charset="0" panose="020B0402020203020203" pitchFamily="34" typeface="Circe Light"/>
              </a:rPr>
              <a:t>Must request within 6 months of award cancellation. If on active duty with the armed forces, must request within 6 months from release of active duty.</a:t>
            </a:r>
          </a:p>
        </p:txBody>
      </p:sp>
    </p:spTree>
    <p:extLst>
      <p:ext uri="{BB962C8B-B14F-4D97-AF65-F5344CB8AC3E}">
        <p14:creationId xmlns:p14="http://schemas.microsoft.com/office/powerpoint/2010/main" val="123228352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descr="types of pelicans in Louisiana" id="10" name="Picture 2">
            <a:extLst>
              <a:ext uri="{FF2B5EF4-FFF2-40B4-BE49-F238E27FC236}">
                <a16:creationId xmlns:a16="http://schemas.microsoft.com/office/drawing/2014/main" id="{B4F69762-931D-B017-90C5-677C4153BC99}"/>
              </a:ext>
            </a:extLst>
          </p:cNvPr>
          <p:cNvPicPr>
            <a:picLocks noChangeArrowheads="1" noChangeAspect="1"/>
          </p:cNvPicPr>
          <p:nvPr/>
        </p:nvPicPr>
        <p:blipFill rotWithShape="1">
          <a:blip cstate="email" r:embed="rId2">
            <a:extLst>
              <a:ext uri="{28A0092B-C50C-407E-A947-70E740481C1C}">
                <a14:useLocalDpi xmlns:a14="http://schemas.microsoft.com/office/drawing/2010/main"/>
              </a:ext>
            </a:extLst>
          </a:blip>
          <a:srcRect/>
          <a:stretch/>
        </p:blipFill>
        <p:spPr>
          <a:xfrm>
            <a:off x="0" y="1471961"/>
            <a:ext cx="12191999" cy="481562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79138D3A-B8AD-CB7B-CCD4-BD11FE067E34}"/>
              </a:ext>
            </a:extLst>
          </p:cNvPr>
          <p:cNvSpPr/>
          <p:nvPr/>
        </p:nvSpPr>
        <p:spPr>
          <a:xfrm>
            <a:off x="1" y="1477110"/>
            <a:ext cx="12191998" cy="4810479"/>
          </a:xfrm>
          <a:prstGeom prst="rect">
            <a:avLst/>
          </a:prstGeom>
          <a:solidFill>
            <a:srgbClr val="2F5591">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dirty="0" lang="en-US"/>
          </a:p>
        </p:txBody>
      </p:sp>
      <p:sp>
        <p:nvSpPr>
          <p:cNvPr id="16" name="TextBox 15">
            <a:extLst>
              <a:ext uri="{FF2B5EF4-FFF2-40B4-BE49-F238E27FC236}">
                <a16:creationId xmlns:a16="http://schemas.microsoft.com/office/drawing/2014/main" id="{E3A4EF54-6E8B-984E-619F-A54952147ADD}"/>
              </a:ext>
            </a:extLst>
          </p:cNvPr>
          <p:cNvSpPr txBox="1"/>
          <p:nvPr/>
        </p:nvSpPr>
        <p:spPr>
          <a:xfrm>
            <a:off x="-2" y="2533680"/>
            <a:ext cx="12191998" cy="1938992"/>
          </a:xfrm>
          <a:prstGeom prst="rect">
            <a:avLst/>
          </a:prstGeom>
          <a:noFill/>
        </p:spPr>
        <p:txBody>
          <a:bodyPr numCol="1" rtlCol="0" wrap="square">
            <a:spAutoFit/>
          </a:bodyPr>
          <a:lstStyle/>
          <a:p>
            <a:pPr algn="ctr" lvl="0">
              <a:defRPr/>
            </a:pPr>
            <a:r>
              <a:rPr dirty="0" lang="en-US" sz="4000">
                <a:solidFill>
                  <a:schemeClr val="bg1"/>
                </a:solidFill>
                <a:latin charset="0" panose="020B0602020203020203" pitchFamily="34" typeface="Circe Bold"/>
                <a:ea charset="0" panose="020B0306030504020204" pitchFamily="34" typeface="Open Sans Light"/>
                <a:cs charset="0" panose="020B0306030504020204" pitchFamily="34" typeface="Open Sans Light"/>
              </a:rPr>
              <a:t>AT THE END OF EACH ACADEMIC YEAR, THE FOLLOWING CUMULATIVE COLLEGE GPA </a:t>
            </a:r>
            <a:br>
              <a:rPr dirty="0" lang="en-US" sz="4000">
                <a:solidFill>
                  <a:schemeClr val="bg1"/>
                </a:solidFill>
                <a:latin charset="0" panose="020B0602020203020203" pitchFamily="34" typeface="Circe Bold"/>
                <a:ea charset="0" panose="020B0306030504020204" pitchFamily="34" typeface="Open Sans Light"/>
                <a:cs charset="0" panose="020B0306030504020204" pitchFamily="34" typeface="Open Sans Light"/>
              </a:rPr>
            </a:br>
            <a:r>
              <a:rPr dirty="0" lang="en-US" sz="4000">
                <a:solidFill>
                  <a:schemeClr val="bg1"/>
                </a:solidFill>
                <a:latin charset="0" panose="020B0602020203020203" pitchFamily="34" typeface="Circe Bold"/>
                <a:ea charset="0" panose="020B0306030504020204" pitchFamily="34" typeface="Open Sans Light"/>
                <a:cs charset="0" panose="020B0306030504020204" pitchFamily="34" typeface="Open Sans Light"/>
              </a:rPr>
              <a:t>MUST BE MAINTAINED</a:t>
            </a:r>
          </a:p>
        </p:txBody>
      </p:sp>
      <p:pic>
        <p:nvPicPr>
          <p:cNvPr id="18" name="Picture 2">
            <a:extLst>
              <a:ext uri="{FF2B5EF4-FFF2-40B4-BE49-F238E27FC236}">
                <a16:creationId xmlns:a16="http://schemas.microsoft.com/office/drawing/2014/main" id="{85953769-3B7B-2209-C2CB-194EA7A3EDC1}"/>
              </a:ext>
            </a:extLst>
          </p:cNvPr>
          <p:cNvPicPr>
            <a:picLocks noChangeArrowheads="1" noChangeAspect="1"/>
          </p:cNvPicPr>
          <p:nvPr/>
        </p:nvPicPr>
        <p:blipFill>
          <a:blip cstate="email" r:embed="rId3">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9" name="Slide Number Placeholder 1">
            <a:extLst>
              <a:ext uri="{FF2B5EF4-FFF2-40B4-BE49-F238E27FC236}">
                <a16:creationId xmlns:a16="http://schemas.microsoft.com/office/drawing/2014/main" id="{1A35F2AA-C5DC-416B-0116-676DAAE501C0}"/>
              </a:ext>
            </a:extLst>
          </p:cNvPr>
          <p:cNvSpPr>
            <a:spLocks noGrp="1"/>
          </p:cNvSpPr>
          <p:nvPr>
            <p:ph idx="12" sz="quarter" type="sldNum"/>
          </p:nvPr>
        </p:nvSpPr>
        <p:spPr>
          <a:xfrm>
            <a:off x="9273435" y="6447155"/>
            <a:ext cx="2743200" cy="365125"/>
          </a:xfrm>
        </p:spPr>
        <p:txBody>
          <a:bodyPr numCol="1"/>
          <a:lstStyle/>
          <a:p>
            <a:fld id="{D88C9D7A-CE64-B040-B9A2-1C7FA4025703}" type="slidenum">
              <a:rPr lang="en-US" smtClean="0">
                <a:solidFill>
                  <a:srgbClr val="254992"/>
                </a:solidFill>
                <a:latin charset="77" panose="020B0502020203020203" pitchFamily="34" typeface="Circe"/>
              </a:rPr>
              <a:t>79</a:t>
            </a:fld>
            <a:endParaRPr dirty="0" lang="en-US">
              <a:solidFill>
                <a:srgbClr val="254992"/>
              </a:solidFill>
              <a:latin charset="77" panose="020B0502020203020203" pitchFamily="34" typeface="Circe"/>
            </a:endParaRPr>
          </a:p>
        </p:txBody>
      </p:sp>
      <p:sp>
        <p:nvSpPr>
          <p:cNvPr id="20" name="Rectangle 19">
            <a:extLst>
              <a:ext uri="{FF2B5EF4-FFF2-40B4-BE49-F238E27FC236}">
                <a16:creationId xmlns:a16="http://schemas.microsoft.com/office/drawing/2014/main" id="{8AF4DF86-95EF-FBF2-E788-54FC6794E9E0}"/>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p>
        </p:txBody>
      </p:sp>
      <p:sp>
        <p:nvSpPr>
          <p:cNvPr id="21" name="TextBox 20">
            <a:extLst>
              <a:ext uri="{FF2B5EF4-FFF2-40B4-BE49-F238E27FC236}">
                <a16:creationId xmlns:a16="http://schemas.microsoft.com/office/drawing/2014/main" id="{4959D3C5-4E93-A14A-DE00-A9484E737030}"/>
              </a:ext>
            </a:extLst>
          </p:cNvPr>
          <p:cNvSpPr txBox="1"/>
          <p:nvPr/>
        </p:nvSpPr>
        <p:spPr>
          <a:xfrm>
            <a:off x="467194" y="415387"/>
            <a:ext cx="11257612" cy="646331"/>
          </a:xfrm>
          <a:prstGeom prst="rect">
            <a:avLst/>
          </a:prstGeom>
          <a:noFill/>
        </p:spPr>
        <p:txBody>
          <a:bodyPr numCol="1" rtlCol="0" wrap="square">
            <a:spAutoFit/>
          </a:bodyPr>
          <a:lstStyle/>
          <a:p>
            <a:pPr algn="ctr" lvl="0">
              <a:defRPr/>
            </a:pPr>
            <a:r>
              <a:rPr dirty="0" lang="en-US" sz="3600">
                <a:solidFill>
                  <a:srgbClr val="2F5591"/>
                </a:solidFill>
                <a:latin charset="77" panose="020B0402020203020203" pitchFamily="34" typeface="Circe Light"/>
                <a:ea charset="0" panose="020B0306030504020204" pitchFamily="34" typeface="Open Sans Light"/>
                <a:cs charset="0" panose="020B0306030504020204" pitchFamily="34" typeface="Open Sans Light"/>
              </a:rPr>
              <a:t>TOPS </a:t>
            </a:r>
            <a:r>
              <a:rPr dirty="0" lang="en-US" sz="3600">
                <a:solidFill>
                  <a:srgbClr val="2F5591"/>
                </a:solidFill>
                <a:latin charset="0" panose="020B0402020203020203" pitchFamily="34" typeface="Circe Light"/>
                <a:ea charset="0" panose="020B0306030504020204" pitchFamily="34" typeface="Open Sans Light"/>
                <a:cs charset="0" panose="020B0306030504020204" pitchFamily="34" typeface="Open Sans Light"/>
              </a:rPr>
              <a:t>RETENTION REQUIREMENTS: </a:t>
            </a:r>
            <a:r>
              <a:rPr dirty="0" lang="en-US" sz="3600">
                <a:solidFill>
                  <a:srgbClr val="2F5591"/>
                </a:solidFill>
                <a:latin charset="0" panose="020B0602020203020203" pitchFamily="34" typeface="Circe Bold"/>
                <a:ea charset="0" panose="020B0306030504020204" pitchFamily="34" typeface="Open Sans Light"/>
                <a:cs charset="0" panose="020B0306030504020204" pitchFamily="34" typeface="Open Sans Light"/>
              </a:rPr>
              <a:t>GPA</a:t>
            </a:r>
            <a:endParaRPr dirty="0" lang="en-US" sz="3600">
              <a:solidFill>
                <a:schemeClr val="bg1"/>
              </a:solidFill>
              <a:latin charset="0" panose="020B0602020203020203" pitchFamily="34" typeface="Circe Bold"/>
              <a:ea charset="0" panose="020B0306030504020204" pitchFamily="34" typeface="Open Sans Light"/>
              <a:cs charset="0" panose="020B0306030504020204" pitchFamily="34" typeface="Open Sans Light"/>
            </a:endParaRPr>
          </a:p>
        </p:txBody>
      </p:sp>
    </p:spTree>
    <p:extLst>
      <p:ext uri="{BB962C8B-B14F-4D97-AF65-F5344CB8AC3E}">
        <p14:creationId xmlns:p14="http://schemas.microsoft.com/office/powerpoint/2010/main" val="14438840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descr="Criminal Background Search, Best Criminal Record Check Company - Global  Verification Network" id="8194" name="Picture 2">
            <a:extLst>
              <a:ext uri="{FF2B5EF4-FFF2-40B4-BE49-F238E27FC236}">
                <a16:creationId xmlns:a16="http://schemas.microsoft.com/office/drawing/2014/main" id="{74863044-160D-9071-A586-0A4F184AD8C8}"/>
              </a:ext>
            </a:extLst>
          </p:cNvPr>
          <p:cNvPicPr>
            <a:picLocks noChangeArrowheads="1" noChangeAspect="1"/>
          </p:cNvPicPr>
          <p:nvPr/>
        </p:nvPicPr>
        <p:blipFill rotWithShape="1">
          <a:blip r:embed="rId2">
            <a:extLst>
              <a:ext uri="{28A0092B-C50C-407E-A947-70E740481C1C}">
                <a14:useLocalDpi xmlns:a14="http://schemas.microsoft.com/office/drawing/2010/main" val="0"/>
              </a:ext>
            </a:extLst>
          </a:blip>
          <a:srcRect b="14883" t="6923"/>
          <a:stretch/>
        </p:blipFill>
        <p:spPr>
          <a:xfrm>
            <a:off x="4864612" y="1477104"/>
            <a:ext cx="7327377" cy="469192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CD5E0BB6-7CAC-078E-B83B-9DFECC733D4B}"/>
              </a:ext>
            </a:extLst>
          </p:cNvPr>
          <p:cNvSpPr/>
          <p:nvPr/>
        </p:nvSpPr>
        <p:spPr>
          <a:xfrm>
            <a:off x="4864618" y="1477104"/>
            <a:ext cx="7327382" cy="4691921"/>
          </a:xfrm>
          <a:prstGeom prst="rect">
            <a:avLst/>
          </a:prstGeom>
          <a:solidFill>
            <a:srgbClr val="2F559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dirty="0" lang="en-US"/>
          </a:p>
        </p:txBody>
      </p:sp>
      <p:sp>
        <p:nvSpPr>
          <p:cNvPr id="4" name="Rectangle 3">
            <a:extLst>
              <a:ext uri="{FF2B5EF4-FFF2-40B4-BE49-F238E27FC236}">
                <a16:creationId xmlns:a16="http://schemas.microsoft.com/office/drawing/2014/main" id="{CE5AEE0F-AE2A-8F14-8462-B9385205E71E}"/>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p>
        </p:txBody>
      </p:sp>
      <p:sp>
        <p:nvSpPr>
          <p:cNvPr id="6" name="TextBox 5">
            <a:extLst>
              <a:ext uri="{FF2B5EF4-FFF2-40B4-BE49-F238E27FC236}">
                <a16:creationId xmlns:a16="http://schemas.microsoft.com/office/drawing/2014/main" id="{4F311E7C-9E45-5B52-39EF-6228424EF7F4}"/>
              </a:ext>
            </a:extLst>
          </p:cNvPr>
          <p:cNvSpPr txBox="1"/>
          <p:nvPr/>
        </p:nvSpPr>
        <p:spPr>
          <a:xfrm>
            <a:off x="150359" y="1616956"/>
            <a:ext cx="4563895" cy="4662815"/>
          </a:xfrm>
          <a:prstGeom prst="rect">
            <a:avLst/>
          </a:prstGeom>
          <a:noFill/>
        </p:spPr>
        <p:txBody>
          <a:bodyPr numCol="1" rtlCol="0" wrap="square">
            <a:spAutoFit/>
          </a:bodyPr>
          <a:lstStyle/>
          <a:p>
            <a:pPr indent="-342900" marL="512064">
              <a:spcBef>
                <a:spcPts val="600"/>
              </a:spcBef>
              <a:buFont charset="0" panose="020B0604020202020204" pitchFamily="34" typeface="Arial"/>
              <a:buChar char="•"/>
            </a:pPr>
            <a:r>
              <a:rPr dirty="0" lang="en-US" sz="2000">
                <a:solidFill>
                  <a:srgbClr val="254992"/>
                </a:solidFill>
                <a:latin charset="77" panose="020B0402020203020203" pitchFamily="34" typeface="Circe Light"/>
                <a:ea charset="0" panose="020B0306030504020204" pitchFamily="34" typeface="Open Sans Light"/>
                <a:cs charset="0" panose="020B0306030504020204" pitchFamily="34" typeface="Open Sans Light"/>
              </a:rPr>
              <a:t>Have no criminal convictions</a:t>
            </a:r>
          </a:p>
          <a:p>
            <a:pPr indent="-285750" lvl="1" marL="912114">
              <a:spcBef>
                <a:spcPts val="600"/>
              </a:spcBef>
              <a:buFont charset="0" panose="020B0604020202020204" pitchFamily="34" typeface="Arial"/>
              <a:buChar char="•"/>
            </a:pPr>
            <a:r>
              <a:rPr dirty="0" lang="en-US" sz="1600">
                <a:solidFill>
                  <a:srgbClr val="254992"/>
                </a:solidFill>
                <a:latin charset="77" panose="020B0402020203020203" pitchFamily="34" typeface="Circe Light"/>
                <a:ea charset="0" panose="020B0306030504020204" pitchFamily="34" typeface="Open Sans Light"/>
                <a:cs charset="0" panose="020B0306030504020204" pitchFamily="34" typeface="Open Sans Light"/>
              </a:rPr>
              <a:t>Excludes misdemeanor traffic violations</a:t>
            </a:r>
          </a:p>
          <a:p>
            <a:pPr indent="-342900" marL="512064">
              <a:spcBef>
                <a:spcPts val="600"/>
              </a:spcBef>
              <a:buFont charset="0" panose="020B0604020202020204" pitchFamily="34" typeface="Arial"/>
              <a:buChar char="•"/>
            </a:pPr>
            <a:r>
              <a:rPr dirty="0" lang="en-US" sz="2000">
                <a:solidFill>
                  <a:srgbClr val="254992"/>
                </a:solidFill>
                <a:latin charset="77" panose="020B0402020203020203" pitchFamily="34" typeface="Circe Light"/>
                <a:ea charset="0" panose="020B0306030504020204" pitchFamily="34" typeface="Open Sans Light"/>
                <a:cs charset="0" panose="020B0306030504020204" pitchFamily="34" typeface="Open Sans Light"/>
              </a:rPr>
              <a:t>A student who has a “final criminal conviction” may not accept a TOPS award.</a:t>
            </a:r>
          </a:p>
          <a:p>
            <a:pPr indent="-285750" lvl="1" marL="912114">
              <a:spcBef>
                <a:spcPts val="600"/>
              </a:spcBef>
              <a:buFont charset="0" panose="020B0604020202020204" pitchFamily="34" typeface="Arial"/>
              <a:buChar char="•"/>
            </a:pPr>
            <a:r>
              <a:rPr dirty="0" lang="en-US" sz="1600">
                <a:solidFill>
                  <a:srgbClr val="254992"/>
                </a:solidFill>
                <a:latin charset="77" panose="020B0402020203020203" pitchFamily="34" typeface="Circe Light"/>
                <a:ea charset="0" panose="020B0306030504020204" pitchFamily="34" typeface="Open Sans Light"/>
                <a:cs charset="0" panose="020B0306030504020204" pitchFamily="34" typeface="Open Sans Light"/>
              </a:rPr>
              <a:t>A juvenile conviction is generally not considered a final criminal conviction.</a:t>
            </a:r>
          </a:p>
          <a:p>
            <a:pPr indent="-285750" lvl="1" marL="912114">
              <a:spcBef>
                <a:spcPts val="600"/>
              </a:spcBef>
              <a:buFont charset="0" panose="020B0604020202020204" pitchFamily="34" typeface="Arial"/>
              <a:buChar char="•"/>
            </a:pPr>
            <a:r>
              <a:rPr dirty="0" lang="en-US" sz="1600">
                <a:solidFill>
                  <a:srgbClr val="254992"/>
                </a:solidFill>
                <a:latin charset="77" panose="020B0402020203020203" pitchFamily="34" typeface="Circe Light"/>
                <a:ea charset="0" panose="020B0306030504020204" pitchFamily="34" typeface="Open Sans Light"/>
                <a:cs charset="0" panose="020B0306030504020204" pitchFamily="34" typeface="Open Sans Light"/>
              </a:rPr>
              <a:t>If the severity of the crime committed by a juvenile is such that he/she is tried as an adult, a subsequent conviction could be a “final criminal conviction.”</a:t>
            </a:r>
          </a:p>
          <a:p>
            <a:pPr indent="-285750" lvl="1" marL="912114">
              <a:spcBef>
                <a:spcPts val="600"/>
              </a:spcBef>
              <a:buFont charset="0" panose="020B0604020202020204" pitchFamily="34" typeface="Arial"/>
              <a:buChar char="•"/>
            </a:pPr>
            <a:r>
              <a:rPr dirty="0" lang="en-US" sz="1600">
                <a:solidFill>
                  <a:srgbClr val="254992"/>
                </a:solidFill>
                <a:latin charset="77" panose="020B0402020203020203" pitchFamily="34" typeface="Circe Light"/>
                <a:ea charset="0" panose="020B0306030504020204" pitchFamily="34" typeface="Open Sans Light"/>
                <a:cs charset="0" panose="020B0306030504020204" pitchFamily="34" typeface="Open Sans Light"/>
              </a:rPr>
              <a:t>The student should contact his/her attorney to determine if their conviction is a final “criminal conviction.”</a:t>
            </a:r>
          </a:p>
        </p:txBody>
      </p:sp>
      <p:pic>
        <p:nvPicPr>
          <p:cNvPr id="8" name="Picture 2">
            <a:extLst>
              <a:ext uri="{FF2B5EF4-FFF2-40B4-BE49-F238E27FC236}">
                <a16:creationId xmlns:a16="http://schemas.microsoft.com/office/drawing/2014/main" id="{F4B49663-7636-AC60-1CF7-55B0BCE07158}"/>
              </a:ext>
            </a:extLst>
          </p:cNvPr>
          <p:cNvPicPr>
            <a:picLocks noChangeArrowheads="1" noChangeAspect="1"/>
          </p:cNvPicPr>
          <p:nvPr/>
        </p:nvPicPr>
        <p:blipFill>
          <a:blip cstate="email" r:embed="rId3">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1">
            <a:extLst>
              <a:ext uri="{FF2B5EF4-FFF2-40B4-BE49-F238E27FC236}">
                <a16:creationId xmlns:a16="http://schemas.microsoft.com/office/drawing/2014/main" id="{DB9CB12E-7BB0-4C47-FFE5-C2E3C0B8D1BC}"/>
              </a:ext>
            </a:extLst>
          </p:cNvPr>
          <p:cNvSpPr>
            <a:spLocks noGrp="1"/>
          </p:cNvSpPr>
          <p:nvPr>
            <p:ph idx="12" sz="quarter" type="sldNum"/>
          </p:nvPr>
        </p:nvSpPr>
        <p:spPr>
          <a:xfrm>
            <a:off x="9273435" y="6447155"/>
            <a:ext cx="2743200" cy="365125"/>
          </a:xfrm>
        </p:spPr>
        <p:txBody>
          <a:bodyPr numCol="1"/>
          <a:lstStyle/>
          <a:p>
            <a:fld id="{D88C9D7A-CE64-B040-B9A2-1C7FA4025703}" type="slidenum">
              <a:rPr lang="en-US" smtClean="0">
                <a:solidFill>
                  <a:srgbClr val="254992"/>
                </a:solidFill>
                <a:latin charset="77" panose="020B0502020203020203" pitchFamily="34" typeface="Circe"/>
              </a:rPr>
              <a:t>8</a:t>
            </a:fld>
            <a:endParaRPr dirty="0" lang="en-US">
              <a:solidFill>
                <a:srgbClr val="254992"/>
              </a:solidFill>
              <a:latin charset="77" panose="020B0502020203020203" pitchFamily="34" typeface="Circe"/>
            </a:endParaRPr>
          </a:p>
        </p:txBody>
      </p:sp>
      <p:sp>
        <p:nvSpPr>
          <p:cNvPr id="11" name="TextBox 10">
            <a:extLst>
              <a:ext uri="{FF2B5EF4-FFF2-40B4-BE49-F238E27FC236}">
                <a16:creationId xmlns:a16="http://schemas.microsoft.com/office/drawing/2014/main" id="{C124B941-1697-8075-2167-20EB486BCD4D}"/>
              </a:ext>
            </a:extLst>
          </p:cNvPr>
          <p:cNvSpPr txBox="1"/>
          <p:nvPr/>
        </p:nvSpPr>
        <p:spPr>
          <a:xfrm>
            <a:off x="467194" y="415387"/>
            <a:ext cx="11257612" cy="646331"/>
          </a:xfrm>
          <a:prstGeom prst="rect">
            <a:avLst/>
          </a:prstGeom>
          <a:noFill/>
        </p:spPr>
        <p:txBody>
          <a:bodyPr numCol="1" rtlCol="0" wrap="square">
            <a:spAutoFit/>
          </a:bodyPr>
          <a:lstStyle/>
          <a:p>
            <a:pPr algn="ctr" lvl="0">
              <a:defRPr/>
            </a:pPr>
            <a:r>
              <a:rPr dirty="0" lang="en-US" sz="3600">
                <a:solidFill>
                  <a:srgbClr val="2F5591"/>
                </a:solidFill>
                <a:latin charset="0" panose="020B0402020203020203" pitchFamily="34" typeface="Circe Light"/>
                <a:ea charset="0" panose="020B0306030504020204" pitchFamily="34" typeface="Open Sans Light"/>
                <a:cs charset="0" panose="020B0306030504020204" pitchFamily="34" typeface="Open Sans Light"/>
              </a:rPr>
              <a:t>CRIMINAL</a:t>
            </a:r>
            <a:r>
              <a:rPr dirty="0" lang="en-US" sz="3600">
                <a:solidFill>
                  <a:srgbClr val="2F5591"/>
                </a:solidFill>
                <a:latin charset="0" panose="020B0602020203020203" pitchFamily="34" typeface="Circe Bold"/>
                <a:ea charset="0" panose="020B0306030504020204" pitchFamily="34" typeface="Open Sans Light"/>
                <a:cs charset="0" panose="020B0306030504020204" pitchFamily="34" typeface="Open Sans Light"/>
              </a:rPr>
              <a:t> CONVICTIONS</a:t>
            </a:r>
            <a:endParaRPr dirty="0" lang="en-US" sz="4000">
              <a:solidFill>
                <a:schemeClr val="bg1"/>
              </a:solidFill>
              <a:latin charset="0" panose="020B0602020203020203" pitchFamily="34" typeface="Circe Bold"/>
              <a:ea charset="0" panose="020B0306030504020204" pitchFamily="34" typeface="Open Sans Light"/>
              <a:cs charset="0" panose="020B0306030504020204" pitchFamily="34" typeface="Open Sans Light"/>
            </a:endParaRPr>
          </a:p>
        </p:txBody>
      </p:sp>
    </p:spTree>
    <p:extLst>
      <p:ext uri="{BB962C8B-B14F-4D97-AF65-F5344CB8AC3E}">
        <p14:creationId xmlns:p14="http://schemas.microsoft.com/office/powerpoint/2010/main" val="209232754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descr="7 Options to Consider if You Didn't Receive Enough Financial Aid" id="16" name="Picture 2">
            <a:extLst>
              <a:ext uri="{FF2B5EF4-FFF2-40B4-BE49-F238E27FC236}">
                <a16:creationId xmlns:a16="http://schemas.microsoft.com/office/drawing/2014/main" id="{1E36C970-8242-38B3-BE40-D6801AF471AF}"/>
              </a:ext>
            </a:extLst>
          </p:cNvPr>
          <p:cNvPicPr>
            <a:picLocks noChangeArrowheads="1" noChangeAspect="1"/>
          </p:cNvPicPr>
          <p:nvPr/>
        </p:nvPicPr>
        <p:blipFill rotWithShape="1">
          <a:blip r:embed="rId2">
            <a:extLst>
              <a:ext uri="{28A0092B-C50C-407E-A947-70E740481C1C}">
                <a14:useLocalDpi xmlns:a14="http://schemas.microsoft.com/office/drawing/2010/main" val="0"/>
              </a:ext>
            </a:extLst>
          </a:blip>
          <a:srcRect l="31733"/>
          <a:stretch/>
        </p:blipFill>
        <p:spPr>
          <a:xfrm>
            <a:off x="-1" y="1477104"/>
            <a:ext cx="4816549" cy="469191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19D7BC5A-6411-14D3-5608-B8F2054D3A86}"/>
              </a:ext>
            </a:extLst>
          </p:cNvPr>
          <p:cNvSpPr/>
          <p:nvPr/>
        </p:nvSpPr>
        <p:spPr>
          <a:xfrm>
            <a:off x="-2" y="1477096"/>
            <a:ext cx="4816547" cy="4691921"/>
          </a:xfrm>
          <a:prstGeom prst="rect">
            <a:avLst/>
          </a:prstGeom>
          <a:solidFill>
            <a:srgbClr val="2F559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dirty="0" lang="en-US"/>
          </a:p>
        </p:txBody>
      </p:sp>
      <p:sp>
        <p:nvSpPr>
          <p:cNvPr id="12" name="TextBox 11">
            <a:extLst>
              <a:ext uri="{FF2B5EF4-FFF2-40B4-BE49-F238E27FC236}">
                <a16:creationId xmlns:a16="http://schemas.microsoft.com/office/drawing/2014/main" id="{3B136109-AFDB-385C-7916-C18E1AA7EE16}"/>
              </a:ext>
            </a:extLst>
          </p:cNvPr>
          <p:cNvSpPr txBox="1"/>
          <p:nvPr/>
        </p:nvSpPr>
        <p:spPr>
          <a:xfrm>
            <a:off x="4969564" y="1755238"/>
            <a:ext cx="6894775" cy="3068532"/>
          </a:xfrm>
          <a:prstGeom prst="rect">
            <a:avLst/>
          </a:prstGeom>
          <a:noFill/>
        </p:spPr>
        <p:txBody>
          <a:bodyPr numCol="1" rtlCol="0" wrap="square">
            <a:spAutoFit/>
          </a:bodyPr>
          <a:lstStyle/>
          <a:p>
            <a:pPr lvl="2" marL="0">
              <a:lnSpc>
                <a:spcPct val="90000"/>
              </a:lnSpc>
              <a:spcBef>
                <a:spcPts val="600"/>
              </a:spcBef>
              <a:defRPr/>
            </a:pPr>
            <a:r>
              <a:rPr dirty="0" lang="en-US" sz="2800">
                <a:solidFill>
                  <a:srgbClr val="254992"/>
                </a:solidFill>
                <a:latin charset="0" panose="020B0602020203020203" pitchFamily="34" typeface="Circe Bold"/>
              </a:rPr>
              <a:t>Opportunity Award</a:t>
            </a:r>
          </a:p>
          <a:p>
            <a:pPr indent="-457200" lvl="2" marL="457200">
              <a:lnSpc>
                <a:spcPct val="90000"/>
              </a:lnSpc>
              <a:spcBef>
                <a:spcPts val="600"/>
              </a:spcBef>
              <a:buFont charset="0" panose="020B0604020202020204" pitchFamily="34" typeface="Arial"/>
              <a:buChar char="•"/>
              <a:defRPr/>
            </a:pPr>
            <a:r>
              <a:rPr b="0" baseline="0" cap="none" dirty="0" i="0" kern="1200" kumimoji="0" lang="en-US" noProof="0" normalizeH="0" spc="0" strike="noStrike" sz="2800" u="none">
                <a:ln>
                  <a:noFill/>
                </a:ln>
                <a:solidFill>
                  <a:srgbClr val="254992"/>
                </a:solidFill>
                <a:effectLst/>
                <a:uLnTx/>
                <a:uFillTx/>
                <a:latin charset="0" panose="020B0402020203020203" pitchFamily="34" typeface="Circe Light"/>
              </a:rPr>
              <a:t>2.30 GPA  (24-47 hours)</a:t>
            </a:r>
          </a:p>
          <a:p>
            <a:pPr indent="-457200" lvl="2" marL="457200">
              <a:lnSpc>
                <a:spcPct val="90000"/>
              </a:lnSpc>
              <a:spcBef>
                <a:spcPts val="600"/>
              </a:spcBef>
              <a:buFont charset="0" panose="020B0604020202020204" pitchFamily="34" typeface="Arial"/>
              <a:buChar char="•"/>
              <a:defRPr/>
            </a:pPr>
            <a:r>
              <a:rPr b="0" baseline="0" cap="none" dirty="0" i="0" kern="1200" kumimoji="0" lang="en-US" noProof="0" normalizeH="0" spc="0" strike="noStrike" sz="2800" u="none">
                <a:ln>
                  <a:noFill/>
                </a:ln>
                <a:solidFill>
                  <a:srgbClr val="254992"/>
                </a:solidFill>
                <a:effectLst/>
                <a:uLnTx/>
                <a:uFillTx/>
                <a:latin charset="0" panose="020B0402020203020203" pitchFamily="34" typeface="Circe Light"/>
              </a:rPr>
              <a:t>2.50 GPA (48+ hours)</a:t>
            </a:r>
          </a:p>
          <a:p>
            <a:pPr indent="-457200" lvl="2" marL="457200">
              <a:lnSpc>
                <a:spcPct val="90000"/>
              </a:lnSpc>
              <a:spcBef>
                <a:spcPts val="600"/>
              </a:spcBef>
              <a:buFont charset="0" panose="020B0604020202020204" pitchFamily="34" typeface="Arial"/>
              <a:buChar char="•"/>
              <a:defRPr/>
            </a:pPr>
            <a:r>
              <a:rPr b="0" baseline="0" cap="none" dirty="0" i="0" kern="1200" kumimoji="0" lang="en-US" noProof="0" normalizeH="0" spc="0" strike="noStrike" sz="2800" u="none">
                <a:ln>
                  <a:noFill/>
                </a:ln>
                <a:solidFill>
                  <a:srgbClr val="254992"/>
                </a:solidFill>
                <a:effectLst/>
                <a:uLnTx/>
                <a:uFillTx/>
                <a:latin charset="0" panose="020B0402020203020203" pitchFamily="34" typeface="Circe Light"/>
              </a:rPr>
              <a:t>Opportunity award recipients who fail to maintain the retention GPA will be suspended.</a:t>
            </a:r>
          </a:p>
          <a:p>
            <a:pPr indent="-342900" lvl="1" marL="800100">
              <a:lnSpc>
                <a:spcPct val="90000"/>
              </a:lnSpc>
              <a:spcBef>
                <a:spcPts val="600"/>
              </a:spcBef>
              <a:buFont charset="0" panose="020B0604020202020204" pitchFamily="34" typeface="Arial"/>
              <a:buChar char="•"/>
              <a:defRPr/>
            </a:pPr>
            <a:endParaRPr b="0" baseline="0" cap="none" dirty="0" i="0" kern="1200" kumimoji="0" lang="en-US" noProof="0" normalizeH="0" spc="0" strike="noStrike" sz="2400" u="none">
              <a:ln>
                <a:noFill/>
              </a:ln>
              <a:solidFill>
                <a:srgbClr val="254992"/>
              </a:solidFill>
              <a:effectLst/>
              <a:uLnTx/>
              <a:uFillTx/>
              <a:latin charset="0" panose="020B0402020203020203" pitchFamily="34" typeface="Circe Light"/>
            </a:endParaRPr>
          </a:p>
        </p:txBody>
      </p:sp>
      <p:pic>
        <p:nvPicPr>
          <p:cNvPr id="13" name="Picture 2">
            <a:extLst>
              <a:ext uri="{FF2B5EF4-FFF2-40B4-BE49-F238E27FC236}">
                <a16:creationId xmlns:a16="http://schemas.microsoft.com/office/drawing/2014/main" id="{02665535-50BF-FAD0-7E2F-01B862371C25}"/>
              </a:ext>
            </a:extLst>
          </p:cNvPr>
          <p:cNvPicPr>
            <a:picLocks noChangeArrowheads="1" noChangeAspect="1"/>
          </p:cNvPicPr>
          <p:nvPr/>
        </p:nvPicPr>
        <p:blipFill>
          <a:blip cstate="email" r:embed="rId3">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idx="12" sz="quarter" type="sldNum"/>
          </p:nvPr>
        </p:nvSpPr>
        <p:spPr>
          <a:xfrm>
            <a:off x="9273435" y="6447155"/>
            <a:ext cx="2743200" cy="365125"/>
          </a:xfrm>
        </p:spPr>
        <p:txBody>
          <a:bodyPr numCol="1"/>
          <a:lstStyle/>
          <a:p>
            <a:fld id="{D88C9D7A-CE64-B040-B9A2-1C7FA4025703}" type="slidenum">
              <a:rPr lang="en-US" smtClean="0">
                <a:solidFill>
                  <a:srgbClr val="254992"/>
                </a:solidFill>
                <a:latin charset="77" panose="020B0502020203020203" pitchFamily="34" typeface="Circe"/>
              </a:rPr>
              <a:t>80</a:t>
            </a:fld>
            <a:endParaRPr dirty="0" lang="en-US">
              <a:solidFill>
                <a:srgbClr val="254992"/>
              </a:solidFill>
              <a:latin charset="77" panose="020B0502020203020203" pitchFamily="34" typeface="Circe"/>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p>
        </p:txBody>
      </p:sp>
      <p:sp>
        <p:nvSpPr>
          <p:cNvPr id="9" name="TextBox 8">
            <a:extLst>
              <a:ext uri="{FF2B5EF4-FFF2-40B4-BE49-F238E27FC236}">
                <a16:creationId xmlns:a16="http://schemas.microsoft.com/office/drawing/2014/main" id="{9212C7E9-1E5F-8F46-F439-4140CCCF5554}"/>
              </a:ext>
            </a:extLst>
          </p:cNvPr>
          <p:cNvSpPr txBox="1"/>
          <p:nvPr/>
        </p:nvSpPr>
        <p:spPr>
          <a:xfrm>
            <a:off x="-2" y="476934"/>
            <a:ext cx="12192000" cy="584775"/>
          </a:xfrm>
          <a:prstGeom prst="rect">
            <a:avLst/>
          </a:prstGeom>
          <a:noFill/>
        </p:spPr>
        <p:txBody>
          <a:bodyPr numCol="1" rtlCol="0" wrap="square">
            <a:spAutoFit/>
          </a:bodyPr>
          <a:lstStyle/>
          <a:p>
            <a:pPr algn="ctr" lvl="0">
              <a:defRPr/>
            </a:pPr>
            <a:r>
              <a:rPr dirty="0" lang="en-US" sz="3200">
                <a:solidFill>
                  <a:srgbClr val="2F5591"/>
                </a:solidFill>
                <a:latin charset="77" panose="020B0402020203020203" pitchFamily="34" typeface="Circe Light"/>
                <a:ea charset="0" panose="020B0306030504020204" pitchFamily="34" typeface="Open Sans Light"/>
                <a:cs charset="0" panose="020B0306030504020204" pitchFamily="34" typeface="Open Sans Light"/>
              </a:rPr>
              <a:t>TOPS </a:t>
            </a:r>
            <a:r>
              <a:rPr dirty="0" lang="en-US" sz="3200">
                <a:solidFill>
                  <a:srgbClr val="2F5591"/>
                </a:solidFill>
                <a:latin charset="0" panose="020B0402020203020203" pitchFamily="34" typeface="Circe Light"/>
                <a:ea charset="0" panose="020B0306030504020204" pitchFamily="34" typeface="Open Sans Light"/>
                <a:cs charset="0" panose="020B0306030504020204" pitchFamily="34" typeface="Open Sans Light"/>
              </a:rPr>
              <a:t>RETENTION REQUIREMENTS: </a:t>
            </a:r>
            <a:r>
              <a:rPr dirty="0" lang="en-US" sz="3200">
                <a:solidFill>
                  <a:srgbClr val="2F5591"/>
                </a:solidFill>
                <a:latin charset="0" panose="020B0602020203020203" pitchFamily="34" typeface="Circe Bold"/>
                <a:ea charset="0" panose="020B0306030504020204" pitchFamily="34" typeface="Open Sans Light"/>
                <a:cs charset="0" panose="020B0306030504020204" pitchFamily="34" typeface="Open Sans Light"/>
              </a:rPr>
              <a:t>OPPORTUNTY AWARD</a:t>
            </a:r>
            <a:endParaRPr dirty="0" lang="en-US" sz="3200">
              <a:solidFill>
                <a:schemeClr val="bg1"/>
              </a:solidFill>
              <a:latin charset="0" panose="020B0602020203020203" pitchFamily="34" typeface="Circe Bold"/>
              <a:ea charset="0" panose="020B0306030504020204" pitchFamily="34" typeface="Open Sans Light"/>
              <a:cs charset="0" panose="020B0306030504020204" pitchFamily="34" typeface="Open Sans Light"/>
            </a:endParaRPr>
          </a:p>
        </p:txBody>
      </p:sp>
    </p:spTree>
    <p:extLst>
      <p:ext uri="{BB962C8B-B14F-4D97-AF65-F5344CB8AC3E}">
        <p14:creationId xmlns:p14="http://schemas.microsoft.com/office/powerpoint/2010/main" val="420158265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descr="7 Options to Consider if You Didn't Receive Enough Financial Aid" id="16" name="Picture 2">
            <a:extLst>
              <a:ext uri="{FF2B5EF4-FFF2-40B4-BE49-F238E27FC236}">
                <a16:creationId xmlns:a16="http://schemas.microsoft.com/office/drawing/2014/main" id="{1E36C970-8242-38B3-BE40-D6801AF471AF}"/>
              </a:ext>
            </a:extLst>
          </p:cNvPr>
          <p:cNvPicPr>
            <a:picLocks noChangeArrowheads="1" noChangeAspect="1"/>
          </p:cNvPicPr>
          <p:nvPr/>
        </p:nvPicPr>
        <p:blipFill rotWithShape="1">
          <a:blip r:embed="rId2">
            <a:extLst>
              <a:ext uri="{28A0092B-C50C-407E-A947-70E740481C1C}">
                <a14:useLocalDpi xmlns:a14="http://schemas.microsoft.com/office/drawing/2010/main" val="0"/>
              </a:ext>
            </a:extLst>
          </a:blip>
          <a:srcRect l="31733"/>
          <a:stretch/>
        </p:blipFill>
        <p:spPr>
          <a:xfrm>
            <a:off x="-1" y="1477104"/>
            <a:ext cx="4816549" cy="469191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19D7BC5A-6411-14D3-5608-B8F2054D3A86}"/>
              </a:ext>
            </a:extLst>
          </p:cNvPr>
          <p:cNvSpPr/>
          <p:nvPr/>
        </p:nvSpPr>
        <p:spPr>
          <a:xfrm>
            <a:off x="-2" y="1477096"/>
            <a:ext cx="4816547" cy="4691921"/>
          </a:xfrm>
          <a:prstGeom prst="rect">
            <a:avLst/>
          </a:prstGeom>
          <a:solidFill>
            <a:srgbClr val="2F559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dirty="0" lang="en-US"/>
          </a:p>
        </p:txBody>
      </p:sp>
      <p:sp>
        <p:nvSpPr>
          <p:cNvPr id="12" name="TextBox 11">
            <a:extLst>
              <a:ext uri="{FF2B5EF4-FFF2-40B4-BE49-F238E27FC236}">
                <a16:creationId xmlns:a16="http://schemas.microsoft.com/office/drawing/2014/main" id="{3B136109-AFDB-385C-7916-C18E1AA7EE16}"/>
              </a:ext>
            </a:extLst>
          </p:cNvPr>
          <p:cNvSpPr txBox="1"/>
          <p:nvPr/>
        </p:nvSpPr>
        <p:spPr>
          <a:xfrm>
            <a:off x="4969564" y="1755238"/>
            <a:ext cx="7047071" cy="4730526"/>
          </a:xfrm>
          <a:prstGeom prst="rect">
            <a:avLst/>
          </a:prstGeom>
          <a:noFill/>
        </p:spPr>
        <p:txBody>
          <a:bodyPr numCol="1" rtlCol="0" wrap="square">
            <a:spAutoFit/>
          </a:bodyPr>
          <a:lstStyle/>
          <a:p>
            <a:pPr indent="-347472" lvl="1" marL="347472">
              <a:lnSpc>
                <a:spcPct val="90000"/>
              </a:lnSpc>
              <a:spcAft>
                <a:spcPts val="600"/>
              </a:spcAft>
              <a:buFont charset="0" panose="020B0604020202020204" pitchFamily="34" typeface="Arial"/>
              <a:buChar char="•"/>
              <a:defRPr/>
            </a:pPr>
            <a:r>
              <a:rPr b="0" baseline="0" cap="none" dirty="0" i="0" kern="1200" kumimoji="0" lang="en-US" noProof="0" normalizeH="0" spc="0" strike="noStrike" sz="2400" u="none">
                <a:ln>
                  <a:noFill/>
                </a:ln>
                <a:solidFill>
                  <a:srgbClr val="254992"/>
                </a:solidFill>
                <a:effectLst/>
                <a:uLnTx/>
                <a:uFillTx/>
                <a:latin charset="0" panose="020B0402020203020203" pitchFamily="34" typeface="Circe Light"/>
              </a:rPr>
              <a:t>3.00 GPA</a:t>
            </a:r>
          </a:p>
          <a:p>
            <a:pPr indent="-347472" lvl="1" marL="347472">
              <a:lnSpc>
                <a:spcPct val="90000"/>
              </a:lnSpc>
              <a:spcAft>
                <a:spcPts val="600"/>
              </a:spcAft>
              <a:buFont charset="0" panose="020B0604020202020204" pitchFamily="34" typeface="Arial"/>
              <a:buChar char="•"/>
              <a:defRPr/>
            </a:pPr>
            <a:r>
              <a:rPr b="0" baseline="0" cap="none" dirty="0" i="0" kern="1200" kumimoji="0" lang="en-US" noProof="0" normalizeH="0" spc="0" strike="noStrike" sz="2400" u="none">
                <a:ln>
                  <a:noFill/>
                </a:ln>
                <a:solidFill>
                  <a:srgbClr val="254992"/>
                </a:solidFill>
                <a:effectLst/>
                <a:uLnTx/>
                <a:uFillTx/>
                <a:latin charset="0" panose="020B0402020203020203" pitchFamily="34" typeface="Circe Light"/>
              </a:rPr>
              <a:t>Performance or Honors award recipients who fail to maintain a 3.00 cumulative GPA will revert to the Opportunity award (Students will be funded only if they meet the Opportunity Award retention requirements)</a:t>
            </a:r>
          </a:p>
          <a:p>
            <a:pPr indent="-347472" lvl="2" marL="804672">
              <a:lnSpc>
                <a:spcPct val="90000"/>
              </a:lnSpc>
              <a:spcAft>
                <a:spcPts val="600"/>
              </a:spcAft>
              <a:buFont charset="0" panose="020B0604020202020204" pitchFamily="34" typeface="Arial"/>
              <a:buChar char="•"/>
              <a:defRPr/>
            </a:pPr>
            <a:r>
              <a:rPr b="0" baseline="0" cap="none" dirty="0" i="0" kern="1200" kumimoji="0" lang="en-US" noProof="0" normalizeH="0" spc="0" strike="noStrike" sz="2400" u="none">
                <a:ln>
                  <a:noFill/>
                </a:ln>
                <a:solidFill>
                  <a:srgbClr val="254992"/>
                </a:solidFill>
                <a:effectLst/>
                <a:uLnTx/>
                <a:uFillTx/>
                <a:latin charset="0" panose="020B0402020203020203" pitchFamily="34" typeface="Circe Light"/>
              </a:rPr>
              <a:t>Once the recipient reverts to the Opportunity award, the Performance or Honors award may not be reinstated</a:t>
            </a:r>
          </a:p>
          <a:p>
            <a:pPr indent="-347472" lvl="1" marL="347472">
              <a:lnSpc>
                <a:spcPct val="90000"/>
              </a:lnSpc>
              <a:spcAft>
                <a:spcPts val="600"/>
              </a:spcAft>
              <a:buFont charset="0" panose="020B0604020202020204" pitchFamily="34" typeface="Arial"/>
              <a:buChar char="•"/>
              <a:defRPr/>
            </a:pPr>
            <a:r>
              <a:rPr b="0" baseline="0" cap="none" dirty="0" i="0" kern="1200" kumimoji="0" lang="en-US" noProof="0" normalizeH="0" spc="0" strike="noStrike" sz="2400" u="none">
                <a:ln>
                  <a:noFill/>
                </a:ln>
                <a:solidFill>
                  <a:srgbClr val="254992"/>
                </a:solidFill>
                <a:effectLst/>
                <a:uLnTx/>
                <a:uFillTx/>
                <a:latin charset="0" panose="020B0402020203020203" pitchFamily="34" typeface="Circe Light"/>
              </a:rPr>
              <a:t>Excellence award recipients who fail to maintain a 3.00 cumulative GPA will revert to the Opportunity award </a:t>
            </a:r>
            <a:endParaRPr dirty="0" lang="en-US" sz="2400">
              <a:solidFill>
                <a:srgbClr val="254992"/>
              </a:solidFill>
              <a:latin charset="0" panose="020B0402020203020203" pitchFamily="34" typeface="Circe Light"/>
            </a:endParaRPr>
          </a:p>
          <a:p>
            <a:pPr indent="-347472" lvl="1" marL="347472">
              <a:lnSpc>
                <a:spcPct val="90000"/>
              </a:lnSpc>
              <a:spcAft>
                <a:spcPts val="600"/>
              </a:spcAft>
              <a:buFont charset="0" panose="020B0604020202020204" pitchFamily="34" typeface="Arial"/>
              <a:buChar char="•"/>
              <a:defRPr/>
            </a:pPr>
            <a:endParaRPr b="0" baseline="0" cap="none" dirty="0" i="0" kern="1200" kumimoji="0" lang="en-US" noProof="0" normalizeH="0" spc="0" strike="noStrike" sz="2400" u="none">
              <a:ln>
                <a:noFill/>
              </a:ln>
              <a:solidFill>
                <a:srgbClr val="254992"/>
              </a:solidFill>
              <a:effectLst/>
              <a:uLnTx/>
              <a:uFillTx/>
              <a:latin charset="0" panose="020B0402020203020203" pitchFamily="34" typeface="Circe Light"/>
            </a:endParaRPr>
          </a:p>
        </p:txBody>
      </p:sp>
      <p:pic>
        <p:nvPicPr>
          <p:cNvPr id="13" name="Picture 2">
            <a:extLst>
              <a:ext uri="{FF2B5EF4-FFF2-40B4-BE49-F238E27FC236}">
                <a16:creationId xmlns:a16="http://schemas.microsoft.com/office/drawing/2014/main" id="{02665535-50BF-FAD0-7E2F-01B862371C25}"/>
              </a:ext>
            </a:extLst>
          </p:cNvPr>
          <p:cNvPicPr>
            <a:picLocks noChangeArrowheads="1" noChangeAspect="1"/>
          </p:cNvPicPr>
          <p:nvPr/>
        </p:nvPicPr>
        <p:blipFill>
          <a:blip cstate="email" r:embed="rId3">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idx="12" sz="quarter" type="sldNum"/>
          </p:nvPr>
        </p:nvSpPr>
        <p:spPr>
          <a:xfrm>
            <a:off x="9273435" y="6447155"/>
            <a:ext cx="2743200" cy="365125"/>
          </a:xfrm>
        </p:spPr>
        <p:txBody>
          <a:bodyPr numCol="1"/>
          <a:lstStyle/>
          <a:p>
            <a:fld id="{D88C9D7A-CE64-B040-B9A2-1C7FA4025703}" type="slidenum">
              <a:rPr lang="en-US" smtClean="0">
                <a:solidFill>
                  <a:srgbClr val="254992"/>
                </a:solidFill>
                <a:latin charset="77" panose="020B0502020203020203" pitchFamily="34" typeface="Circe"/>
              </a:rPr>
              <a:t>81</a:t>
            </a:fld>
            <a:endParaRPr dirty="0" lang="en-US">
              <a:solidFill>
                <a:srgbClr val="254992"/>
              </a:solidFill>
              <a:latin charset="77" panose="020B0502020203020203" pitchFamily="34" typeface="Circe"/>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p>
        </p:txBody>
      </p:sp>
      <p:sp>
        <p:nvSpPr>
          <p:cNvPr id="9" name="TextBox 8">
            <a:extLst>
              <a:ext uri="{FF2B5EF4-FFF2-40B4-BE49-F238E27FC236}">
                <a16:creationId xmlns:a16="http://schemas.microsoft.com/office/drawing/2014/main" id="{9212C7E9-1E5F-8F46-F439-4140CCCF5554}"/>
              </a:ext>
            </a:extLst>
          </p:cNvPr>
          <p:cNvSpPr txBox="1"/>
          <p:nvPr/>
        </p:nvSpPr>
        <p:spPr>
          <a:xfrm>
            <a:off x="-2" y="138379"/>
            <a:ext cx="12192000" cy="1200329"/>
          </a:xfrm>
          <a:prstGeom prst="rect">
            <a:avLst/>
          </a:prstGeom>
          <a:noFill/>
        </p:spPr>
        <p:txBody>
          <a:bodyPr numCol="1" rtlCol="0" wrap="square">
            <a:spAutoFit/>
          </a:bodyPr>
          <a:lstStyle/>
          <a:p>
            <a:pPr algn="ctr" lvl="0">
              <a:defRPr/>
            </a:pPr>
            <a:r>
              <a:rPr dirty="0" lang="en-US" sz="3600">
                <a:solidFill>
                  <a:srgbClr val="2F5591"/>
                </a:solidFill>
                <a:latin charset="77" panose="020B0402020203020203" pitchFamily="34" typeface="Circe Light"/>
                <a:ea charset="0" panose="020B0306030504020204" pitchFamily="34" typeface="Open Sans Light"/>
                <a:cs charset="0" panose="020B0306030504020204" pitchFamily="34" typeface="Open Sans Light"/>
              </a:rPr>
              <a:t>TOPS </a:t>
            </a:r>
            <a:r>
              <a:rPr dirty="0" lang="en-US" sz="3600">
                <a:solidFill>
                  <a:srgbClr val="2F5591"/>
                </a:solidFill>
                <a:latin charset="0" panose="020B0402020203020203" pitchFamily="34" typeface="Circe Light"/>
                <a:ea charset="0" panose="020B0306030504020204" pitchFamily="34" typeface="Open Sans Light"/>
                <a:cs charset="0" panose="020B0306030504020204" pitchFamily="34" typeface="Open Sans Light"/>
              </a:rPr>
              <a:t>RETENTION REQUIREMENTS: </a:t>
            </a:r>
            <a:br>
              <a:rPr dirty="0" lang="en-US" sz="3600">
                <a:solidFill>
                  <a:srgbClr val="2F5591"/>
                </a:solidFill>
                <a:latin charset="0" panose="020B0402020203020203" pitchFamily="34" typeface="Circe Light"/>
                <a:ea charset="0" panose="020B0306030504020204" pitchFamily="34" typeface="Open Sans Light"/>
                <a:cs charset="0" panose="020B0306030504020204" pitchFamily="34" typeface="Open Sans Light"/>
              </a:rPr>
            </a:br>
            <a:r>
              <a:rPr dirty="0" lang="en-US" sz="3600">
                <a:solidFill>
                  <a:srgbClr val="2F5591"/>
                </a:solidFill>
                <a:latin charset="0" panose="020B0602020203020203" pitchFamily="34" typeface="Circe Bold"/>
                <a:ea charset="0" panose="020B0306030504020204" pitchFamily="34" typeface="Open Sans Light"/>
                <a:cs charset="0" panose="020B0306030504020204" pitchFamily="34" typeface="Open Sans Light"/>
              </a:rPr>
              <a:t>PERFORMANCE, HONORS, &amp; EXCELLENCE AWARDS</a:t>
            </a:r>
            <a:endParaRPr dirty="0" lang="en-US" sz="3600">
              <a:solidFill>
                <a:schemeClr val="bg1"/>
              </a:solidFill>
              <a:latin charset="0" panose="020B0602020203020203" pitchFamily="34" typeface="Circe Bold"/>
              <a:ea charset="0" panose="020B0306030504020204" pitchFamily="34" typeface="Open Sans Light"/>
              <a:cs charset="0" panose="020B0306030504020204" pitchFamily="34" typeface="Open Sans Light"/>
            </a:endParaRPr>
          </a:p>
        </p:txBody>
      </p:sp>
    </p:spTree>
    <p:extLst>
      <p:ext uri="{BB962C8B-B14F-4D97-AF65-F5344CB8AC3E}">
        <p14:creationId xmlns:p14="http://schemas.microsoft.com/office/powerpoint/2010/main" val="90098340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descr="7 Options to Consider if You Didn't Receive Enough Financial Aid" id="16" name="Picture 2">
            <a:extLst>
              <a:ext uri="{FF2B5EF4-FFF2-40B4-BE49-F238E27FC236}">
                <a16:creationId xmlns:a16="http://schemas.microsoft.com/office/drawing/2014/main" id="{1E36C970-8242-38B3-BE40-D6801AF471AF}"/>
              </a:ext>
            </a:extLst>
          </p:cNvPr>
          <p:cNvPicPr>
            <a:picLocks noChangeArrowheads="1" noChangeAspect="1"/>
          </p:cNvPicPr>
          <p:nvPr/>
        </p:nvPicPr>
        <p:blipFill rotWithShape="1">
          <a:blip r:embed="rId2">
            <a:extLst>
              <a:ext uri="{28A0092B-C50C-407E-A947-70E740481C1C}">
                <a14:useLocalDpi xmlns:a14="http://schemas.microsoft.com/office/drawing/2010/main" val="0"/>
              </a:ext>
            </a:extLst>
          </a:blip>
          <a:srcRect l="31733"/>
          <a:stretch/>
        </p:blipFill>
        <p:spPr>
          <a:xfrm>
            <a:off x="-1" y="1477104"/>
            <a:ext cx="4816549" cy="469191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19D7BC5A-6411-14D3-5608-B8F2054D3A86}"/>
              </a:ext>
            </a:extLst>
          </p:cNvPr>
          <p:cNvSpPr/>
          <p:nvPr/>
        </p:nvSpPr>
        <p:spPr>
          <a:xfrm>
            <a:off x="-2" y="1477096"/>
            <a:ext cx="4816547" cy="4691921"/>
          </a:xfrm>
          <a:prstGeom prst="rect">
            <a:avLst/>
          </a:prstGeom>
          <a:solidFill>
            <a:srgbClr val="2F559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dirty="0" lang="en-US"/>
          </a:p>
        </p:txBody>
      </p:sp>
      <p:sp>
        <p:nvSpPr>
          <p:cNvPr id="12" name="TextBox 11">
            <a:extLst>
              <a:ext uri="{FF2B5EF4-FFF2-40B4-BE49-F238E27FC236}">
                <a16:creationId xmlns:a16="http://schemas.microsoft.com/office/drawing/2014/main" id="{3B136109-AFDB-385C-7916-C18E1AA7EE16}"/>
              </a:ext>
            </a:extLst>
          </p:cNvPr>
          <p:cNvSpPr txBox="1"/>
          <p:nvPr/>
        </p:nvSpPr>
        <p:spPr>
          <a:xfrm>
            <a:off x="4969564" y="1755238"/>
            <a:ext cx="6894775" cy="843308"/>
          </a:xfrm>
          <a:prstGeom prst="rect">
            <a:avLst/>
          </a:prstGeom>
          <a:noFill/>
        </p:spPr>
        <p:txBody>
          <a:bodyPr numCol="1" rtlCol="0" wrap="square">
            <a:spAutoFit/>
          </a:bodyPr>
          <a:lstStyle/>
          <a:p>
            <a:pPr lvl="1" marL="0">
              <a:lnSpc>
                <a:spcPct val="90000"/>
              </a:lnSpc>
              <a:spcBef>
                <a:spcPts val="600"/>
              </a:spcBef>
              <a:defRPr/>
            </a:pPr>
            <a:r>
              <a:rPr b="0" baseline="0" cap="none" dirty="0" i="0" kern="1200" kumimoji="0" lang="en-US" noProof="0" normalizeH="0" spc="0" strike="noStrike" sz="2400" u="none">
                <a:ln>
                  <a:noFill/>
                </a:ln>
                <a:solidFill>
                  <a:srgbClr val="254992"/>
                </a:solidFill>
                <a:effectLst/>
                <a:uLnTx/>
                <a:uFillTx/>
                <a:latin charset="0" panose="020B0602020203020203" pitchFamily="34" typeface="Circe Bold"/>
              </a:rPr>
              <a:t>Tech Award</a:t>
            </a:r>
          </a:p>
          <a:p>
            <a:pPr indent="-457200" lvl="1" marL="365760">
              <a:lnSpc>
                <a:spcPct val="90000"/>
              </a:lnSpc>
              <a:spcBef>
                <a:spcPts val="600"/>
              </a:spcBef>
              <a:buFont charset="0" panose="020B0604020202020204" pitchFamily="34" typeface="Arial"/>
              <a:buChar char="•"/>
              <a:defRPr/>
            </a:pPr>
            <a:r>
              <a:rPr b="0" baseline="0" cap="none" dirty="0" i="0" kern="1200" kumimoji="0" lang="en-US" noProof="0" normalizeH="0" spc="0" strike="noStrike" sz="2400" u="none">
                <a:ln>
                  <a:noFill/>
                </a:ln>
                <a:solidFill>
                  <a:srgbClr val="254992"/>
                </a:solidFill>
                <a:effectLst/>
                <a:uLnTx/>
                <a:uFillTx/>
                <a:latin charset="0" panose="020B0402020203020203" pitchFamily="34" typeface="Circe Light"/>
              </a:rPr>
              <a:t>2.50 GPA</a:t>
            </a:r>
            <a:endParaRPr b="0" baseline="0" cap="none" dirty="0" i="0" kern="1200" kumimoji="0" lang="en-US" noProof="0" normalizeH="0" spc="0" strike="noStrike" sz="2000" u="none">
              <a:ln>
                <a:noFill/>
              </a:ln>
              <a:solidFill>
                <a:srgbClr val="254992"/>
              </a:solidFill>
              <a:effectLst/>
              <a:uLnTx/>
              <a:uFillTx/>
              <a:latin charset="0" panose="020B0402020203020203" pitchFamily="34" typeface="Circe Light"/>
            </a:endParaRPr>
          </a:p>
        </p:txBody>
      </p:sp>
      <p:pic>
        <p:nvPicPr>
          <p:cNvPr id="13" name="Picture 2">
            <a:extLst>
              <a:ext uri="{FF2B5EF4-FFF2-40B4-BE49-F238E27FC236}">
                <a16:creationId xmlns:a16="http://schemas.microsoft.com/office/drawing/2014/main" id="{02665535-50BF-FAD0-7E2F-01B862371C25}"/>
              </a:ext>
            </a:extLst>
          </p:cNvPr>
          <p:cNvPicPr>
            <a:picLocks noChangeArrowheads="1" noChangeAspect="1"/>
          </p:cNvPicPr>
          <p:nvPr/>
        </p:nvPicPr>
        <p:blipFill>
          <a:blip cstate="email" r:embed="rId3">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idx="12" sz="quarter" type="sldNum"/>
          </p:nvPr>
        </p:nvSpPr>
        <p:spPr>
          <a:xfrm>
            <a:off x="9273435" y="6447155"/>
            <a:ext cx="2743200" cy="365125"/>
          </a:xfrm>
        </p:spPr>
        <p:txBody>
          <a:bodyPr numCol="1"/>
          <a:lstStyle/>
          <a:p>
            <a:fld id="{D88C9D7A-CE64-B040-B9A2-1C7FA4025703}" type="slidenum">
              <a:rPr lang="en-US" smtClean="0">
                <a:solidFill>
                  <a:srgbClr val="254992"/>
                </a:solidFill>
                <a:latin charset="77" panose="020B0502020203020203" pitchFamily="34" typeface="Circe"/>
              </a:rPr>
              <a:t>82</a:t>
            </a:fld>
            <a:endParaRPr dirty="0" lang="en-US">
              <a:solidFill>
                <a:srgbClr val="254992"/>
              </a:solidFill>
              <a:latin charset="77" panose="020B0502020203020203" pitchFamily="34" typeface="Circe"/>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p>
        </p:txBody>
      </p:sp>
      <p:sp>
        <p:nvSpPr>
          <p:cNvPr id="9" name="TextBox 8">
            <a:extLst>
              <a:ext uri="{FF2B5EF4-FFF2-40B4-BE49-F238E27FC236}">
                <a16:creationId xmlns:a16="http://schemas.microsoft.com/office/drawing/2014/main" id="{9212C7E9-1E5F-8F46-F439-4140CCCF5554}"/>
              </a:ext>
            </a:extLst>
          </p:cNvPr>
          <p:cNvSpPr txBox="1"/>
          <p:nvPr/>
        </p:nvSpPr>
        <p:spPr>
          <a:xfrm>
            <a:off x="-2" y="476934"/>
            <a:ext cx="12192000" cy="646331"/>
          </a:xfrm>
          <a:prstGeom prst="rect">
            <a:avLst/>
          </a:prstGeom>
          <a:noFill/>
        </p:spPr>
        <p:txBody>
          <a:bodyPr numCol="1" rtlCol="0" wrap="square">
            <a:spAutoFit/>
          </a:bodyPr>
          <a:lstStyle/>
          <a:p>
            <a:pPr algn="ctr" lvl="0">
              <a:defRPr/>
            </a:pPr>
            <a:r>
              <a:rPr dirty="0" lang="en-US" sz="3600">
                <a:solidFill>
                  <a:srgbClr val="2F5591"/>
                </a:solidFill>
                <a:latin charset="77" panose="020B0402020203020203" pitchFamily="34" typeface="Circe Light"/>
                <a:ea charset="0" panose="020B0306030504020204" pitchFamily="34" typeface="Open Sans Light"/>
                <a:cs charset="0" panose="020B0306030504020204" pitchFamily="34" typeface="Open Sans Light"/>
              </a:rPr>
              <a:t>TOPS </a:t>
            </a:r>
            <a:r>
              <a:rPr dirty="0" lang="en-US" sz="3600">
                <a:solidFill>
                  <a:srgbClr val="2F5591"/>
                </a:solidFill>
                <a:latin charset="0" panose="020B0402020203020203" pitchFamily="34" typeface="Circe Light"/>
                <a:ea charset="0" panose="020B0306030504020204" pitchFamily="34" typeface="Open Sans Light"/>
                <a:cs charset="0" panose="020B0306030504020204" pitchFamily="34" typeface="Open Sans Light"/>
              </a:rPr>
              <a:t>RETENTION REQUIREMENTS: </a:t>
            </a:r>
            <a:r>
              <a:rPr dirty="0" lang="en-US" sz="3600">
                <a:solidFill>
                  <a:srgbClr val="2F5591"/>
                </a:solidFill>
                <a:latin charset="0" panose="020B0602020203020203" pitchFamily="34" typeface="Circe Bold"/>
                <a:ea charset="0" panose="020B0306030504020204" pitchFamily="34" typeface="Open Sans Light"/>
                <a:cs charset="0" panose="020B0306030504020204" pitchFamily="34" typeface="Open Sans Light"/>
              </a:rPr>
              <a:t>TECH AWARD</a:t>
            </a:r>
            <a:endParaRPr dirty="0" lang="en-US" sz="3600">
              <a:solidFill>
                <a:schemeClr val="bg1"/>
              </a:solidFill>
              <a:latin charset="0" panose="020B0602020203020203" pitchFamily="34" typeface="Circe Bold"/>
              <a:ea charset="0" panose="020B0306030504020204" pitchFamily="34" typeface="Open Sans Light"/>
              <a:cs charset="0" panose="020B0306030504020204" pitchFamily="34" typeface="Open Sans Light"/>
            </a:endParaRPr>
          </a:p>
        </p:txBody>
      </p:sp>
    </p:spTree>
    <p:extLst>
      <p:ext uri="{BB962C8B-B14F-4D97-AF65-F5344CB8AC3E}">
        <p14:creationId xmlns:p14="http://schemas.microsoft.com/office/powerpoint/2010/main" val="288116400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descr="7 Options to Consider if You Didn't Receive Enough Financial Aid" id="16" name="Picture 2">
            <a:extLst>
              <a:ext uri="{FF2B5EF4-FFF2-40B4-BE49-F238E27FC236}">
                <a16:creationId xmlns:a16="http://schemas.microsoft.com/office/drawing/2014/main" id="{1E36C970-8242-38B3-BE40-D6801AF471AF}"/>
              </a:ext>
            </a:extLst>
          </p:cNvPr>
          <p:cNvPicPr>
            <a:picLocks noChangeArrowheads="1" noChangeAspect="1"/>
          </p:cNvPicPr>
          <p:nvPr/>
        </p:nvPicPr>
        <p:blipFill rotWithShape="1">
          <a:blip r:embed="rId2">
            <a:extLst>
              <a:ext uri="{28A0092B-C50C-407E-A947-70E740481C1C}">
                <a14:useLocalDpi xmlns:a14="http://schemas.microsoft.com/office/drawing/2010/main" val="0"/>
              </a:ext>
            </a:extLst>
          </a:blip>
          <a:srcRect l="31733"/>
          <a:stretch/>
        </p:blipFill>
        <p:spPr>
          <a:xfrm>
            <a:off x="-1" y="1477104"/>
            <a:ext cx="4816549" cy="469191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19D7BC5A-6411-14D3-5608-B8F2054D3A86}"/>
              </a:ext>
            </a:extLst>
          </p:cNvPr>
          <p:cNvSpPr/>
          <p:nvPr/>
        </p:nvSpPr>
        <p:spPr>
          <a:xfrm>
            <a:off x="-2" y="1477096"/>
            <a:ext cx="4816547" cy="4691921"/>
          </a:xfrm>
          <a:prstGeom prst="rect">
            <a:avLst/>
          </a:prstGeom>
          <a:solidFill>
            <a:srgbClr val="2F559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dirty="0"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sp>
        <p:nvSpPr>
          <p:cNvPr id="12" name="TextBox 11">
            <a:extLst>
              <a:ext uri="{FF2B5EF4-FFF2-40B4-BE49-F238E27FC236}">
                <a16:creationId xmlns:a16="http://schemas.microsoft.com/office/drawing/2014/main" id="{3B136109-AFDB-385C-7916-C18E1AA7EE16}"/>
              </a:ext>
            </a:extLst>
          </p:cNvPr>
          <p:cNvSpPr txBox="1"/>
          <p:nvPr/>
        </p:nvSpPr>
        <p:spPr>
          <a:xfrm>
            <a:off x="4969564" y="1755238"/>
            <a:ext cx="7047071" cy="4433521"/>
          </a:xfrm>
          <a:prstGeom prst="rect">
            <a:avLst/>
          </a:prstGeom>
          <a:noFill/>
        </p:spPr>
        <p:txBody>
          <a:bodyPr numCol="1" rtlCol="0" wrap="square">
            <a:spAutoFit/>
          </a:bodyPr>
          <a:lstStyle/>
          <a:p>
            <a:pPr algn="l" defTabSz="914400" eaLnBrk="1" hangingPunct="1" indent="-347472" latinLnBrk="0" lvl="1" marL="3474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800" u="none">
                <a:ln>
                  <a:noFill/>
                </a:ln>
                <a:solidFill>
                  <a:srgbClr val="254992"/>
                </a:solidFill>
                <a:effectLst/>
                <a:uLnTx/>
                <a:uFillTx/>
                <a:latin charset="0" panose="020B0402020203020203" pitchFamily="34" typeface="Circe Light"/>
                <a:ea typeface="+mn-ea"/>
                <a:cs typeface="+mn-cs"/>
              </a:rPr>
              <a:t>“Steady Academic Progress” is defined as a 2.00 cumulative GPA.</a:t>
            </a:r>
          </a:p>
          <a:p>
            <a:pPr algn="l" defTabSz="914400" eaLnBrk="1" hangingPunct="1" indent="-347472" latinLnBrk="0" lvl="1" marL="3474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800" u="none">
                <a:ln>
                  <a:noFill/>
                </a:ln>
                <a:solidFill>
                  <a:srgbClr val="254992"/>
                </a:solidFill>
                <a:effectLst/>
                <a:uLnTx/>
                <a:uFillTx/>
                <a:latin charset="0" panose="020B0402020203020203" pitchFamily="34" typeface="Circe Light"/>
                <a:ea typeface="+mn-ea"/>
                <a:cs typeface="+mn-cs"/>
              </a:rPr>
              <a:t>Steady Academic Progress must be maintained at the end of any semester or quarter.</a:t>
            </a:r>
          </a:p>
          <a:p>
            <a:pPr algn="l" defTabSz="914400" eaLnBrk="1" hangingPunct="1" indent="-347472" latinLnBrk="0" lvl="2" marL="8046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000" u="none">
                <a:ln>
                  <a:noFill/>
                </a:ln>
                <a:solidFill>
                  <a:srgbClr val="254992"/>
                </a:solidFill>
                <a:effectLst/>
                <a:uLnTx/>
                <a:uFillTx/>
                <a:latin charset="0" panose="020B0402020203020203" pitchFamily="34" typeface="Circe Light"/>
                <a:ea typeface="+mn-ea"/>
                <a:cs typeface="+mn-cs"/>
              </a:rPr>
              <a:t>NOTE: You must have a 2.00 cumulative GPA on ALL hours at the end of each semester/quarter/term.  To continue receive your award from one year to the next, you must have the continuation GPA required for your award level.</a:t>
            </a:r>
          </a:p>
          <a:p>
            <a:pPr algn="l" defTabSz="914400" eaLnBrk="1" hangingPunct="1" indent="-347472" latinLnBrk="0" lvl="1" marL="3474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800" u="none">
                <a:ln>
                  <a:noFill/>
                </a:ln>
                <a:solidFill>
                  <a:srgbClr val="254992"/>
                </a:solidFill>
                <a:effectLst/>
                <a:uLnTx/>
                <a:uFillTx/>
                <a:latin charset="0" panose="020B0402020203020203" pitchFamily="34" typeface="Circe Light"/>
                <a:ea typeface="+mn-ea"/>
                <a:cs typeface="+mn-cs"/>
              </a:rPr>
              <a:t>Failure to maintain Steady Academic Progress will result in award suspension.</a:t>
            </a:r>
            <a:endParaRPr b="0" baseline="0" cap="none" dirty="0" i="0" kern="1200" kumimoji="0" lang="en-US" noProof="0" normalizeH="0" spc="0" strike="noStrike" sz="2400" u="none">
              <a:ln>
                <a:noFill/>
              </a:ln>
              <a:solidFill>
                <a:srgbClr val="254992"/>
              </a:solidFill>
              <a:effectLst/>
              <a:uLnTx/>
              <a:uFillTx/>
              <a:latin charset="0" panose="020B0402020203020203" pitchFamily="34" typeface="Circe Light"/>
              <a:ea typeface="+mn-ea"/>
              <a:cs typeface="+mn-cs"/>
            </a:endParaRPr>
          </a:p>
        </p:txBody>
      </p:sp>
      <p:pic>
        <p:nvPicPr>
          <p:cNvPr id="13" name="Picture 2">
            <a:extLst>
              <a:ext uri="{FF2B5EF4-FFF2-40B4-BE49-F238E27FC236}">
                <a16:creationId xmlns:a16="http://schemas.microsoft.com/office/drawing/2014/main" id="{02665535-50BF-FAD0-7E2F-01B862371C25}"/>
              </a:ext>
            </a:extLst>
          </p:cNvPr>
          <p:cNvPicPr>
            <a:picLocks noChangeArrowheads="1" noChangeAspect="1"/>
          </p:cNvPicPr>
          <p:nvPr/>
        </p:nvPicPr>
        <p:blipFill>
          <a:blip cstate="email" r:embed="rId3">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idx="12" sz="quarter" type="sldNum"/>
          </p:nvPr>
        </p:nvSpPr>
        <p:spPr>
          <a:xfrm>
            <a:off x="9273435" y="6447155"/>
            <a:ext cx="2743200" cy="365125"/>
          </a:xfrm>
        </p:spPr>
        <p:txBody>
          <a:bodyPr numCol="1"/>
          <a:lstStyle/>
          <a:p>
            <a:pPr algn="r" defTabSz="914400" eaLnBrk="1" hangingPunct="1" indent="0" latinLnBrk="0" lvl="0" marL="0" marR="0" rtl="0">
              <a:lnSpc>
                <a:spcPct val="100000"/>
              </a:lnSpc>
              <a:spcBef>
                <a:spcPts val="0"/>
              </a:spcBef>
              <a:spcAft>
                <a:spcPts val="0"/>
              </a:spcAft>
              <a:buClrTx/>
              <a:buSzTx/>
              <a:buFontTx/>
              <a:buNone/>
              <a:tabLst/>
              <a:defRPr/>
            </a:pPr>
            <a:fld id="{D88C9D7A-CE64-B040-B9A2-1C7FA4025703}" type="slidenum">
              <a:rPr b="0" baseline="0" cap="none" i="0" kern="1200" kumimoji="0" lang="en-US" noProof="0" normalizeH="0" smtClean="0" spc="0" strike="noStrike" sz="1200" u="none">
                <a:ln>
                  <a:noFill/>
                </a:ln>
                <a:solidFill>
                  <a:srgbClr val="254992"/>
                </a:solidFill>
                <a:effectLst/>
                <a:uLnTx/>
                <a:uFillTx/>
                <a:latin charset="77" panose="020B0502020203020203" pitchFamily="34" typeface="Circe"/>
                <a:ea typeface="+mn-ea"/>
                <a:cs typeface="+mn-cs"/>
              </a:rPr>
              <a:pPr algn="r" defTabSz="914400" eaLnBrk="1" hangingPunct="1" indent="0" latinLnBrk="0" lvl="0" marL="0" marR="0" rtl="0">
                <a:lnSpc>
                  <a:spcPct val="100000"/>
                </a:lnSpc>
                <a:spcBef>
                  <a:spcPts val="0"/>
                </a:spcBef>
                <a:spcAft>
                  <a:spcPts val="0"/>
                </a:spcAft>
                <a:buClrTx/>
                <a:buSzTx/>
                <a:buFontTx/>
                <a:buNone/>
                <a:tabLst/>
                <a:defRPr/>
              </a:pPr>
              <a:t>83</a:t>
            </a:fld>
            <a:endParaRPr b="0" baseline="0" cap="none" dirty="0" i="0" kern="1200" kumimoji="0" lang="en-US" noProof="0" normalizeH="0" spc="0" strike="noStrike" sz="1200" u="none">
              <a:ln>
                <a:noFill/>
              </a:ln>
              <a:solidFill>
                <a:srgbClr val="254992"/>
              </a:solidFill>
              <a:effectLst/>
              <a:uLnTx/>
              <a:uFillTx/>
              <a:latin charset="77" panose="020B0502020203020203" pitchFamily="34" typeface="Circe"/>
              <a:ea typeface="+mn-ea"/>
              <a:cs typeface="+mn-cs"/>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sp>
        <p:nvSpPr>
          <p:cNvPr id="9" name="TextBox 8">
            <a:extLst>
              <a:ext uri="{FF2B5EF4-FFF2-40B4-BE49-F238E27FC236}">
                <a16:creationId xmlns:a16="http://schemas.microsoft.com/office/drawing/2014/main" id="{9212C7E9-1E5F-8F46-F439-4140CCCF5554}"/>
              </a:ext>
            </a:extLst>
          </p:cNvPr>
          <p:cNvSpPr txBox="1"/>
          <p:nvPr/>
        </p:nvSpPr>
        <p:spPr>
          <a:xfrm>
            <a:off x="0" y="137702"/>
            <a:ext cx="12192000" cy="1200329"/>
          </a:xfrm>
          <a:prstGeom prst="rect">
            <a:avLst/>
          </a:prstGeom>
          <a:noFill/>
        </p:spPr>
        <p:txBody>
          <a:bodyPr numCol="1" rtlCol="0" wrap="square">
            <a:spAutoFit/>
          </a:bodyPr>
          <a:lstStyle/>
          <a:p>
            <a:pPr algn="ctr"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3600" u="none">
                <a:ln>
                  <a:noFill/>
                </a:ln>
                <a:solidFill>
                  <a:srgbClr val="2F5591"/>
                </a:solidFill>
                <a:effectLst/>
                <a:uLnTx/>
                <a:uFillTx/>
                <a:latin charset="77" panose="020B0402020203020203" pitchFamily="34" typeface="Circe Light"/>
                <a:ea charset="0" panose="020B0306030504020204" pitchFamily="34" typeface="Open Sans Light"/>
                <a:cs charset="0" panose="020B0306030504020204" pitchFamily="34" typeface="Open Sans Light"/>
              </a:rPr>
              <a:t>TOPS </a:t>
            </a:r>
            <a:r>
              <a:rPr b="0" baseline="0" cap="none" dirty="0" i="0" kern="1200" kumimoji="0" lang="en-US" noProof="0" normalizeH="0" spc="0" strike="noStrike" sz="3600" u="none">
                <a:ln>
                  <a:noFill/>
                </a:ln>
                <a:solidFill>
                  <a:srgbClr val="2F5591"/>
                </a:solidFill>
                <a:effectLst/>
                <a:uLnTx/>
                <a:uFillTx/>
                <a:latin charset="0" panose="020B0402020203020203" pitchFamily="34" typeface="Circe Light"/>
                <a:ea charset="0" panose="020B0306030504020204" pitchFamily="34" typeface="Open Sans Light"/>
                <a:cs charset="0" panose="020B0306030504020204" pitchFamily="34" typeface="Open Sans Light"/>
              </a:rPr>
              <a:t>RETENTION REQUIREMENTS:</a:t>
            </a:r>
            <a:br>
              <a:rPr b="0" baseline="0" cap="none" dirty="0" i="0" kern="1200" kumimoji="0" lang="en-US" noProof="0" normalizeH="0" spc="0" strike="noStrike" sz="3600" u="none">
                <a:ln>
                  <a:noFill/>
                </a:ln>
                <a:solidFill>
                  <a:srgbClr val="2F5591"/>
                </a:solidFill>
                <a:effectLst/>
                <a:uLnTx/>
                <a:uFillTx/>
                <a:latin charset="0" panose="020B0402020203020203" pitchFamily="34" typeface="Circe Light"/>
                <a:ea charset="0" panose="020B0306030504020204" pitchFamily="34" typeface="Open Sans Light"/>
                <a:cs charset="0" panose="020B0306030504020204" pitchFamily="34" typeface="Open Sans Light"/>
              </a:rPr>
            </a:br>
            <a:r>
              <a:rPr b="0" baseline="0" cap="none" dirty="0" i="0" kern="1200" kumimoji="0" lang="en-US" noProof="0" normalizeH="0" spc="0" strike="noStrike" sz="3600" u="none">
                <a:ln>
                  <a:noFill/>
                </a:ln>
                <a:solidFill>
                  <a:srgbClr val="2F5591"/>
                </a:solidFill>
                <a:effectLst/>
                <a:uLnTx/>
                <a:uFillTx/>
                <a:latin charset="0" panose="020B0602020203020203" pitchFamily="34" typeface="Circe Bold"/>
                <a:ea charset="0" panose="020B0306030504020204" pitchFamily="34" typeface="Open Sans Light"/>
                <a:cs charset="0" panose="020B0306030504020204" pitchFamily="34" typeface="Open Sans Light"/>
              </a:rPr>
              <a:t>STEADY ACADEMIC PROGRESS</a:t>
            </a:r>
            <a:endParaRPr b="0" baseline="0" cap="none" dirty="0" i="0" kern="1200" kumimoji="0" lang="en-US" noProof="0" normalizeH="0" spc="0" strike="noStrike" sz="3600" u="none">
              <a:ln>
                <a:noFill/>
              </a:ln>
              <a:solidFill>
                <a:prstClr val="white"/>
              </a:solidFill>
              <a:effectLst/>
              <a:uLnTx/>
              <a:uFillTx/>
              <a:latin charset="0" panose="020B0602020203020203" pitchFamily="34" typeface="Circe Bold"/>
              <a:ea charset="0" panose="020B0306030504020204" pitchFamily="34" typeface="Open Sans Light"/>
              <a:cs charset="0" panose="020B0306030504020204" pitchFamily="34" typeface="Open Sans Light"/>
            </a:endParaRPr>
          </a:p>
        </p:txBody>
      </p:sp>
    </p:spTree>
    <p:extLst>
      <p:ext uri="{BB962C8B-B14F-4D97-AF65-F5344CB8AC3E}">
        <p14:creationId xmlns:p14="http://schemas.microsoft.com/office/powerpoint/2010/main" val="301493646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descr="7 Options to Consider if You Didn't Receive Enough Financial Aid" id="16" name="Picture 2">
            <a:extLst>
              <a:ext uri="{FF2B5EF4-FFF2-40B4-BE49-F238E27FC236}">
                <a16:creationId xmlns:a16="http://schemas.microsoft.com/office/drawing/2014/main" id="{1E36C970-8242-38B3-BE40-D6801AF471AF}"/>
              </a:ext>
            </a:extLst>
          </p:cNvPr>
          <p:cNvPicPr>
            <a:picLocks noChangeArrowheads="1" noChangeAspect="1"/>
          </p:cNvPicPr>
          <p:nvPr/>
        </p:nvPicPr>
        <p:blipFill rotWithShape="1">
          <a:blip r:embed="rId2">
            <a:extLst>
              <a:ext uri="{28A0092B-C50C-407E-A947-70E740481C1C}">
                <a14:useLocalDpi xmlns:a14="http://schemas.microsoft.com/office/drawing/2010/main" val="0"/>
              </a:ext>
            </a:extLst>
          </a:blip>
          <a:srcRect l="31733"/>
          <a:stretch/>
        </p:blipFill>
        <p:spPr>
          <a:xfrm>
            <a:off x="-1" y="1477104"/>
            <a:ext cx="4816549" cy="469191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19D7BC5A-6411-14D3-5608-B8F2054D3A86}"/>
              </a:ext>
            </a:extLst>
          </p:cNvPr>
          <p:cNvSpPr/>
          <p:nvPr/>
        </p:nvSpPr>
        <p:spPr>
          <a:xfrm>
            <a:off x="-2" y="1477096"/>
            <a:ext cx="4816547" cy="4691921"/>
          </a:xfrm>
          <a:prstGeom prst="rect">
            <a:avLst/>
          </a:prstGeom>
          <a:solidFill>
            <a:srgbClr val="2F559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dirty="0" lang="en-US"/>
          </a:p>
        </p:txBody>
      </p:sp>
      <p:sp>
        <p:nvSpPr>
          <p:cNvPr id="12" name="TextBox 11">
            <a:extLst>
              <a:ext uri="{FF2B5EF4-FFF2-40B4-BE49-F238E27FC236}">
                <a16:creationId xmlns:a16="http://schemas.microsoft.com/office/drawing/2014/main" id="{3B136109-AFDB-385C-7916-C18E1AA7EE16}"/>
              </a:ext>
            </a:extLst>
          </p:cNvPr>
          <p:cNvSpPr txBox="1"/>
          <p:nvPr/>
        </p:nvSpPr>
        <p:spPr>
          <a:xfrm>
            <a:off x="4969564" y="1755238"/>
            <a:ext cx="6894775" cy="3690241"/>
          </a:xfrm>
          <a:prstGeom prst="rect">
            <a:avLst/>
          </a:prstGeom>
          <a:noFill/>
        </p:spPr>
        <p:txBody>
          <a:bodyPr numCol="1" rtlCol="0" wrap="square">
            <a:spAutoFit/>
          </a:bodyPr>
          <a:lstStyle/>
          <a:p>
            <a:pPr indent="-457200" lvl="1">
              <a:lnSpc>
                <a:spcPct val="90000"/>
              </a:lnSpc>
              <a:spcBef>
                <a:spcPts val="600"/>
              </a:spcBef>
              <a:buFont charset="0" panose="020B0604020202020204" pitchFamily="34" typeface="Arial"/>
              <a:buChar char="•"/>
              <a:defRPr/>
            </a:pPr>
            <a:r>
              <a:rPr b="0" baseline="0" cap="none" dirty="0" i="0" kern="1200" kumimoji="0" lang="en-US" noProof="0" normalizeH="0" spc="0" strike="noStrike" sz="2800" u="none">
                <a:ln>
                  <a:noFill/>
                </a:ln>
                <a:solidFill>
                  <a:srgbClr val="254992"/>
                </a:solidFill>
                <a:effectLst/>
                <a:uLnTx/>
                <a:uFillTx/>
                <a:latin charset="0" panose="020B0402020203020203" pitchFamily="34" typeface="Circe Light"/>
              </a:rPr>
              <a:t>Students whose awards are suspended for GPA or Steady Academic Progress may be reinstated upon attainment of the required continuation GPA.</a:t>
            </a:r>
          </a:p>
          <a:p>
            <a:pPr indent="-457200" lvl="1">
              <a:lnSpc>
                <a:spcPct val="90000"/>
              </a:lnSpc>
              <a:spcBef>
                <a:spcPts val="600"/>
              </a:spcBef>
              <a:buFont charset="0" panose="020B0604020202020204" pitchFamily="34" typeface="Arial"/>
              <a:buChar char="•"/>
              <a:defRPr/>
            </a:pPr>
            <a:r>
              <a:rPr b="0" baseline="0" cap="none" dirty="0" i="0" kern="1200" kumimoji="0" lang="en-US" noProof="0" normalizeH="0" spc="0" strike="noStrike" sz="2800" u="none">
                <a:ln>
                  <a:noFill/>
                </a:ln>
                <a:solidFill>
                  <a:srgbClr val="254992"/>
                </a:solidFill>
                <a:effectLst/>
                <a:uLnTx/>
                <a:uFillTx/>
                <a:latin charset="0" panose="020B0402020203020203" pitchFamily="34" typeface="Circe Light"/>
              </a:rPr>
              <a:t>Period of ineligibility may not persist for more than two years for TOPS Opportunity, Performance and Honors Awards, one year for TOPS Tech Award.</a:t>
            </a:r>
          </a:p>
          <a:p>
            <a:pPr indent="-342900" lvl="1" marL="800100">
              <a:lnSpc>
                <a:spcPct val="90000"/>
              </a:lnSpc>
              <a:spcBef>
                <a:spcPts val="600"/>
              </a:spcBef>
              <a:buFont charset="0" panose="020B0604020202020204" pitchFamily="34" typeface="Arial"/>
              <a:buChar char="•"/>
              <a:defRPr/>
            </a:pPr>
            <a:endParaRPr b="0" baseline="0" cap="none" dirty="0" i="0" kern="1200" kumimoji="0" lang="en-US" noProof="0" normalizeH="0" spc="0" strike="noStrike" sz="2400" u="none">
              <a:ln>
                <a:noFill/>
              </a:ln>
              <a:solidFill>
                <a:srgbClr val="254992"/>
              </a:solidFill>
              <a:effectLst/>
              <a:uLnTx/>
              <a:uFillTx/>
              <a:latin charset="0" panose="020B0402020203020203" pitchFamily="34" typeface="Circe Light"/>
            </a:endParaRPr>
          </a:p>
        </p:txBody>
      </p:sp>
      <p:pic>
        <p:nvPicPr>
          <p:cNvPr id="13" name="Picture 2">
            <a:extLst>
              <a:ext uri="{FF2B5EF4-FFF2-40B4-BE49-F238E27FC236}">
                <a16:creationId xmlns:a16="http://schemas.microsoft.com/office/drawing/2014/main" id="{02665535-50BF-FAD0-7E2F-01B862371C25}"/>
              </a:ext>
            </a:extLst>
          </p:cNvPr>
          <p:cNvPicPr>
            <a:picLocks noChangeArrowheads="1" noChangeAspect="1"/>
          </p:cNvPicPr>
          <p:nvPr/>
        </p:nvPicPr>
        <p:blipFill>
          <a:blip cstate="email" r:embed="rId3">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idx="12" sz="quarter" type="sldNum"/>
          </p:nvPr>
        </p:nvSpPr>
        <p:spPr>
          <a:xfrm>
            <a:off x="9273435" y="6447155"/>
            <a:ext cx="2743200" cy="365125"/>
          </a:xfrm>
        </p:spPr>
        <p:txBody>
          <a:bodyPr numCol="1"/>
          <a:lstStyle/>
          <a:p>
            <a:fld id="{D88C9D7A-CE64-B040-B9A2-1C7FA4025703}" type="slidenum">
              <a:rPr lang="en-US" smtClean="0">
                <a:solidFill>
                  <a:srgbClr val="254992"/>
                </a:solidFill>
                <a:latin charset="77" panose="020B0502020203020203" pitchFamily="34" typeface="Circe"/>
              </a:rPr>
              <a:t>84</a:t>
            </a:fld>
            <a:endParaRPr dirty="0" lang="en-US">
              <a:solidFill>
                <a:srgbClr val="254992"/>
              </a:solidFill>
              <a:latin charset="77" panose="020B0502020203020203" pitchFamily="34" typeface="Circe"/>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p>
        </p:txBody>
      </p:sp>
      <p:sp>
        <p:nvSpPr>
          <p:cNvPr id="9" name="TextBox 8">
            <a:extLst>
              <a:ext uri="{FF2B5EF4-FFF2-40B4-BE49-F238E27FC236}">
                <a16:creationId xmlns:a16="http://schemas.microsoft.com/office/drawing/2014/main" id="{9212C7E9-1E5F-8F46-F439-4140CCCF5554}"/>
              </a:ext>
            </a:extLst>
          </p:cNvPr>
          <p:cNvSpPr txBox="1"/>
          <p:nvPr/>
        </p:nvSpPr>
        <p:spPr>
          <a:xfrm>
            <a:off x="-2" y="476934"/>
            <a:ext cx="12192000" cy="523220"/>
          </a:xfrm>
          <a:prstGeom prst="rect">
            <a:avLst/>
          </a:prstGeom>
          <a:noFill/>
        </p:spPr>
        <p:txBody>
          <a:bodyPr numCol="1" rtlCol="0" wrap="square">
            <a:spAutoFit/>
          </a:bodyPr>
          <a:lstStyle/>
          <a:p>
            <a:pPr algn="ctr" lvl="0">
              <a:defRPr/>
            </a:pPr>
            <a:r>
              <a:rPr dirty="0" lang="en-US" sz="2800">
                <a:solidFill>
                  <a:srgbClr val="2F5591"/>
                </a:solidFill>
                <a:latin charset="77" panose="020B0402020203020203" pitchFamily="34" typeface="Circe Light"/>
                <a:ea charset="0" panose="020B0306030504020204" pitchFamily="34" typeface="Open Sans Light"/>
                <a:cs charset="0" panose="020B0306030504020204" pitchFamily="34" typeface="Open Sans Light"/>
              </a:rPr>
              <a:t>TOPS </a:t>
            </a:r>
            <a:r>
              <a:rPr dirty="0" lang="en-US" sz="2800">
                <a:solidFill>
                  <a:srgbClr val="2F5591"/>
                </a:solidFill>
                <a:latin charset="0" panose="020B0402020203020203" pitchFamily="34" typeface="Circe Light"/>
                <a:ea charset="0" panose="020B0306030504020204" pitchFamily="34" typeface="Open Sans Light"/>
                <a:cs charset="0" panose="020B0306030504020204" pitchFamily="34" typeface="Open Sans Light"/>
              </a:rPr>
              <a:t>RETENTION REQUIREMENTS: </a:t>
            </a:r>
            <a:r>
              <a:rPr dirty="0" lang="en-US" sz="2800">
                <a:solidFill>
                  <a:srgbClr val="2F5591"/>
                </a:solidFill>
                <a:latin charset="0" panose="020B0602020203020203" pitchFamily="34" typeface="Circe Bold"/>
                <a:ea charset="0" panose="020B0306030504020204" pitchFamily="34" typeface="Open Sans Light"/>
                <a:cs charset="0" panose="020B0306030504020204" pitchFamily="34" typeface="Open Sans Light"/>
              </a:rPr>
              <a:t>AWARD REINSTATEMENT</a:t>
            </a:r>
            <a:endParaRPr dirty="0" lang="en-US" sz="2800">
              <a:solidFill>
                <a:schemeClr val="bg1"/>
              </a:solidFill>
              <a:latin charset="0" panose="020B0602020203020203" pitchFamily="34" typeface="Circe Bold"/>
              <a:ea charset="0" panose="020B0306030504020204" pitchFamily="34" typeface="Open Sans Light"/>
              <a:cs charset="0" panose="020B0306030504020204" pitchFamily="34" typeface="Open Sans Light"/>
            </a:endParaRPr>
          </a:p>
        </p:txBody>
      </p:sp>
    </p:spTree>
    <p:extLst>
      <p:ext uri="{BB962C8B-B14F-4D97-AF65-F5344CB8AC3E}">
        <p14:creationId xmlns:p14="http://schemas.microsoft.com/office/powerpoint/2010/main" val="11689203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16C72CC-64F5-4D97-3A24-AB1286B63692}"/>
              </a:ext>
            </a:extLst>
          </p:cNvPr>
          <p:cNvPicPr>
            <a:picLocks noChangeAspect="1"/>
          </p:cNvPicPr>
          <p:nvPr/>
        </p:nvPicPr>
        <p:blipFill rotWithShape="1">
          <a:blip r:embed="rId2"/>
          <a:srcRect b="22994" l="1384" t="20576"/>
          <a:stretch/>
        </p:blipFill>
        <p:spPr>
          <a:xfrm>
            <a:off x="-611" y="0"/>
            <a:ext cx="11307392" cy="6169026"/>
          </a:xfrm>
          <a:prstGeom prst="rect">
            <a:avLst/>
          </a:prstGeom>
        </p:spPr>
      </p:pic>
      <p:sp>
        <p:nvSpPr>
          <p:cNvPr id="22" name="Rectangle 21">
            <a:extLst>
              <a:ext uri="{FF2B5EF4-FFF2-40B4-BE49-F238E27FC236}">
                <a16:creationId xmlns:a16="http://schemas.microsoft.com/office/drawing/2014/main" id="{36BDF8EC-1A6C-DEFE-4317-7CB823863C10}"/>
              </a:ext>
            </a:extLst>
          </p:cNvPr>
          <p:cNvSpPr/>
          <p:nvPr/>
        </p:nvSpPr>
        <p:spPr>
          <a:xfrm>
            <a:off x="0" y="14734"/>
            <a:ext cx="12191389" cy="6287589"/>
          </a:xfrm>
          <a:prstGeom prst="rect">
            <a:avLst/>
          </a:prstGeom>
          <a:solidFill>
            <a:srgbClr val="2F559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dirty="0"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grpSp>
        <p:nvGrpSpPr>
          <p:cNvPr id="23" name="Group 22">
            <a:extLst>
              <a:ext uri="{FF2B5EF4-FFF2-40B4-BE49-F238E27FC236}">
                <a16:creationId xmlns:a16="http://schemas.microsoft.com/office/drawing/2014/main" id="{CC57C176-D303-139A-D19E-2F95CFA9C302}"/>
              </a:ext>
            </a:extLst>
          </p:cNvPr>
          <p:cNvGrpSpPr/>
          <p:nvPr/>
        </p:nvGrpSpPr>
        <p:grpSpPr>
          <a:xfrm>
            <a:off x="0" y="6287589"/>
            <a:ext cx="12191391" cy="570411"/>
            <a:chOff x="0" y="6287589"/>
            <a:chExt cx="12222614" cy="570411"/>
          </a:xfrm>
        </p:grpSpPr>
        <p:sp>
          <p:nvSpPr>
            <p:cNvPr id="24" name="Rectangle 23">
              <a:extLst>
                <a:ext uri="{FF2B5EF4-FFF2-40B4-BE49-F238E27FC236}">
                  <a16:creationId xmlns:a16="http://schemas.microsoft.com/office/drawing/2014/main" id="{75703F18-C06E-4646-E541-28F263452B38}"/>
                </a:ext>
              </a:extLst>
            </p:cNvPr>
            <p:cNvSpPr/>
            <p:nvPr/>
          </p:nvSpPr>
          <p:spPr>
            <a:xfrm>
              <a:off x="0" y="6287589"/>
              <a:ext cx="12222614" cy="570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dirty="0"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pic>
          <p:nvPicPr>
            <p:cNvPr id="25" name="Picture 24">
              <a:extLst>
                <a:ext uri="{FF2B5EF4-FFF2-40B4-BE49-F238E27FC236}">
                  <a16:creationId xmlns:a16="http://schemas.microsoft.com/office/drawing/2014/main" id="{B48814B2-88AF-264E-FFD5-D0986B6D5E29}"/>
                </a:ext>
              </a:extLst>
            </p:cNvPr>
            <p:cNvPicPr>
              <a:picLocks noChangeAspect="1"/>
            </p:cNvPicPr>
            <p:nvPr/>
          </p:nvPicPr>
          <p:blipFill>
            <a:blip cstate="email" r:embed="rId3">
              <a:extLst>
                <a:ext uri="{28A0092B-C50C-407E-A947-70E740481C1C}">
                  <a14:useLocalDpi xmlns:a14="http://schemas.microsoft.com/office/drawing/2010/main"/>
                </a:ext>
              </a:extLst>
            </a:blip>
            <a:stretch>
              <a:fillRect/>
            </a:stretch>
          </p:blipFill>
          <p:spPr>
            <a:xfrm>
              <a:off x="99617" y="6317058"/>
              <a:ext cx="2030438" cy="540942"/>
            </a:xfrm>
            <a:prstGeom prst="rect">
              <a:avLst/>
            </a:prstGeom>
          </p:spPr>
        </p:pic>
      </p:grpSp>
      <p:pic>
        <p:nvPicPr>
          <p:cNvPr id="26" name="Picture 2">
            <a:extLst>
              <a:ext uri="{FF2B5EF4-FFF2-40B4-BE49-F238E27FC236}">
                <a16:creationId xmlns:a16="http://schemas.microsoft.com/office/drawing/2014/main" id="{6C61B928-39A1-8BC9-EF55-83B56150D08C}"/>
              </a:ext>
            </a:extLst>
          </p:cNvPr>
          <p:cNvPicPr>
            <a:picLocks noChangeArrowheads="1" noChangeAspect="1"/>
          </p:cNvPicPr>
          <p:nvPr/>
        </p:nvPicPr>
        <p:blipFill>
          <a:blip cstate="email" r:embed="rId4">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27" name="Slide Number Placeholder 1">
            <a:extLst>
              <a:ext uri="{FF2B5EF4-FFF2-40B4-BE49-F238E27FC236}">
                <a16:creationId xmlns:a16="http://schemas.microsoft.com/office/drawing/2014/main" id="{E694FE3E-C2EB-A778-DD06-91BD445D3D2A}"/>
              </a:ext>
            </a:extLst>
          </p:cNvPr>
          <p:cNvSpPr>
            <a:spLocks noGrp="1"/>
          </p:cNvSpPr>
          <p:nvPr>
            <p:ph idx="12" sz="quarter" type="sldNum"/>
          </p:nvPr>
        </p:nvSpPr>
        <p:spPr>
          <a:xfrm>
            <a:off x="9273435" y="6447155"/>
            <a:ext cx="2743200" cy="365125"/>
          </a:xfrm>
        </p:spPr>
        <p:txBody>
          <a:bodyPr numCol="1"/>
          <a:lstStyle/>
          <a:p>
            <a:pPr algn="r" defTabSz="914400" eaLnBrk="1" hangingPunct="1" indent="0" latinLnBrk="0" lvl="0" marL="0" marR="0" rtl="0">
              <a:lnSpc>
                <a:spcPct val="100000"/>
              </a:lnSpc>
              <a:spcBef>
                <a:spcPts val="0"/>
              </a:spcBef>
              <a:spcAft>
                <a:spcPts val="0"/>
              </a:spcAft>
              <a:buClrTx/>
              <a:buSzTx/>
              <a:buFontTx/>
              <a:buNone/>
              <a:tabLst/>
              <a:defRPr/>
            </a:pPr>
            <a:fld id="{D88C9D7A-CE64-B040-B9A2-1C7FA4025703}" type="slidenum">
              <a:rPr b="0" baseline="0" cap="none" i="0" kern="1200" kumimoji="0" lang="en-US" noProof="0" normalizeH="0" smtClean="0" spc="0" strike="noStrike" sz="1200" u="none">
                <a:ln>
                  <a:noFill/>
                </a:ln>
                <a:solidFill>
                  <a:srgbClr val="254992"/>
                </a:solidFill>
                <a:effectLst/>
                <a:uLnTx/>
                <a:uFillTx/>
                <a:latin charset="77" panose="020B0502020203020203" pitchFamily="34" typeface="Circe"/>
                <a:ea typeface="+mn-ea"/>
                <a:cs typeface="+mn-cs"/>
              </a:rPr>
              <a:pPr algn="r" defTabSz="914400" eaLnBrk="1" hangingPunct="1" indent="0" latinLnBrk="0" lvl="0" marL="0" marR="0" rtl="0">
                <a:lnSpc>
                  <a:spcPct val="100000"/>
                </a:lnSpc>
                <a:spcBef>
                  <a:spcPts val="0"/>
                </a:spcBef>
                <a:spcAft>
                  <a:spcPts val="0"/>
                </a:spcAft>
                <a:buClrTx/>
                <a:buSzTx/>
                <a:buFontTx/>
                <a:buNone/>
                <a:tabLst/>
                <a:defRPr/>
              </a:pPr>
              <a:t>85</a:t>
            </a:fld>
            <a:endParaRPr b="0" baseline="0" cap="none" dirty="0" i="0" kern="1200" kumimoji="0" lang="en-US" noProof="0" normalizeH="0" spc="0" strike="noStrike" sz="1200" u="none">
              <a:ln>
                <a:noFill/>
              </a:ln>
              <a:solidFill>
                <a:srgbClr val="254992"/>
              </a:solidFill>
              <a:effectLst/>
              <a:uLnTx/>
              <a:uFillTx/>
              <a:latin charset="77" panose="020B0502020203020203" pitchFamily="34" typeface="Circe"/>
              <a:ea typeface="+mn-ea"/>
              <a:cs typeface="+mn-cs"/>
            </a:endParaRPr>
          </a:p>
        </p:txBody>
      </p:sp>
      <p:sp>
        <p:nvSpPr>
          <p:cNvPr id="28" name="TextBox 27">
            <a:extLst>
              <a:ext uri="{FF2B5EF4-FFF2-40B4-BE49-F238E27FC236}">
                <a16:creationId xmlns:a16="http://schemas.microsoft.com/office/drawing/2014/main" id="{51B48F3E-9C2E-4E39-CC9E-0EB55B486ED9}"/>
              </a:ext>
            </a:extLst>
          </p:cNvPr>
          <p:cNvSpPr txBox="1"/>
          <p:nvPr/>
        </p:nvSpPr>
        <p:spPr>
          <a:xfrm>
            <a:off x="1416285" y="2402802"/>
            <a:ext cx="9027041" cy="1107996"/>
          </a:xfrm>
          <a:prstGeom prst="rect">
            <a:avLst/>
          </a:prstGeom>
          <a:noFill/>
        </p:spPr>
        <p:txBody>
          <a:bodyPr numCol="1" rtlCol="0" wrap="square">
            <a:spAutoFit/>
          </a:bodyPr>
          <a:lstStyle/>
          <a:p>
            <a:pPr algn="ctr"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6600" u="none">
                <a:ln>
                  <a:noFill/>
                </a:ln>
                <a:solidFill>
                  <a:prstClr val="white"/>
                </a:solidFill>
                <a:effectLst/>
                <a:uLnTx/>
                <a:uFillTx/>
                <a:latin charset="0" panose="020B0602020203020203" pitchFamily="34" typeface="Circe Bold"/>
                <a:ea charset="0" panose="020B0306030504020204" pitchFamily="34" typeface="Open Sans Light"/>
                <a:cs charset="0" panose="020B0306030504020204" pitchFamily="34" typeface="Open Sans Light"/>
              </a:rPr>
              <a:t>APPLYING FOR TOPS</a:t>
            </a:r>
            <a:endParaRPr b="0" baseline="0" cap="none" dirty="0" i="0" kern="1200" kumimoji="0" lang="en-US" noProof="0" normalizeH="0" spc="0" strike="noStrike" sz="6600" u="none">
              <a:ln>
                <a:noFill/>
              </a:ln>
              <a:solidFill>
                <a:srgbClr val="FFCE2C"/>
              </a:solidFill>
              <a:effectLst/>
              <a:uLnTx/>
              <a:uFillTx/>
              <a:latin charset="0" panose="020B0602020203020203" pitchFamily="34" typeface="Circe Bold"/>
              <a:ea charset="0" panose="020B0306030504020204" pitchFamily="34" typeface="Open Sans Light"/>
              <a:cs charset="0" panose="020B0306030504020204" pitchFamily="34" typeface="Open Sans Light"/>
            </a:endParaRPr>
          </a:p>
        </p:txBody>
      </p:sp>
      <p:sp>
        <p:nvSpPr>
          <p:cNvPr id="29" name="Rectangle 28">
            <a:extLst>
              <a:ext uri="{FF2B5EF4-FFF2-40B4-BE49-F238E27FC236}">
                <a16:creationId xmlns:a16="http://schemas.microsoft.com/office/drawing/2014/main" id="{F30632B4-8CBB-483A-DB74-DA3A9F9D8020}"/>
              </a:ext>
            </a:extLst>
          </p:cNvPr>
          <p:cNvSpPr/>
          <p:nvPr/>
        </p:nvSpPr>
        <p:spPr>
          <a:xfrm>
            <a:off x="1471657" y="2214856"/>
            <a:ext cx="8792016" cy="1366217"/>
          </a:xfrm>
          <a:prstGeom prst="rect">
            <a:avLst/>
          </a:prstGeom>
          <a:noFill/>
          <a:ln w="28575">
            <a:solidFill>
              <a:srgbClr val="FFCE2C"/>
            </a:solid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sp>
        <p:nvSpPr>
          <p:cNvPr id="30" name="TextBox 29">
            <a:extLst>
              <a:ext uri="{FF2B5EF4-FFF2-40B4-BE49-F238E27FC236}">
                <a16:creationId xmlns:a16="http://schemas.microsoft.com/office/drawing/2014/main" id="{C341639B-0BD7-96A2-A4B8-A9CD70BADC52}"/>
              </a:ext>
            </a:extLst>
          </p:cNvPr>
          <p:cNvSpPr txBox="1"/>
          <p:nvPr/>
        </p:nvSpPr>
        <p:spPr>
          <a:xfrm>
            <a:off x="1415673" y="3655630"/>
            <a:ext cx="8903983" cy="769441"/>
          </a:xfrm>
          <a:prstGeom prst="rect">
            <a:avLst/>
          </a:prstGeom>
          <a:noFill/>
        </p:spPr>
        <p:txBody>
          <a:bodyPr numCol="1" wrap="square">
            <a:spAutoFit/>
          </a:bodyPr>
          <a:lstStyle/>
          <a:p>
            <a:pPr algn="ctr"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2200" u="none">
                <a:ln>
                  <a:noFill/>
                </a:ln>
                <a:solidFill>
                  <a:srgbClr val="F9E21B"/>
                </a:solidFill>
                <a:effectLst/>
                <a:uLnTx/>
                <a:uFillTx/>
                <a:latin charset="0" panose="020B0402020203020203" pitchFamily="34" typeface="Circe Light"/>
                <a:ea charset="0" panose="020B0306030504020204" pitchFamily="34" typeface="Open Sans Light"/>
                <a:cs charset="0" panose="020B0306030504020204" pitchFamily="34" typeface="Open Sans Light"/>
              </a:rPr>
              <a:t>TOPS ONLINE APPLICATION OR THE FREE APPLICATION FOR FEDERAL STUDENT AID (FAFSA®)</a:t>
            </a:r>
            <a:endParaRPr b="0" baseline="0" cap="none" dirty="0" i="0" kern="1200" kumimoji="0" lang="en-US" noProof="0" normalizeH="0" spc="0" strike="noStrike" sz="2200" u="none">
              <a:ln>
                <a:noFill/>
              </a:ln>
              <a:solidFill>
                <a:srgbClr val="F9E21B"/>
              </a:solidFill>
              <a:effectLst/>
              <a:uLnTx/>
              <a:uFillTx/>
              <a:latin panose="020F0502020204030204" typeface="Calibri"/>
              <a:ea typeface="+mn-ea"/>
              <a:cs typeface="+mn-cs"/>
            </a:endParaRPr>
          </a:p>
        </p:txBody>
      </p:sp>
    </p:spTree>
    <p:extLst>
      <p:ext uri="{BB962C8B-B14F-4D97-AF65-F5344CB8AC3E}">
        <p14:creationId xmlns:p14="http://schemas.microsoft.com/office/powerpoint/2010/main" val="352253073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6FA56-9BA1-BFB3-8A22-4D0A1057CD23}"/>
            </a:ext>
          </a:extLst>
        </p:cNvPr>
        <p:cNvGrpSpPr/>
        <p:nvPr/>
      </p:nvGrpSpPr>
      <p:grpSpPr>
        <a:xfrm>
          <a:off x="0" y="0"/>
          <a:ext cx="0" cy="0"/>
          <a:chOff x="0" y="0"/>
          <a:chExt cx="0" cy="0"/>
        </a:xfrm>
      </p:grpSpPr>
      <p:pic>
        <p:nvPicPr>
          <p:cNvPr id="13" name="Picture 2">
            <a:extLst>
              <a:ext uri="{FF2B5EF4-FFF2-40B4-BE49-F238E27FC236}">
                <a16:creationId xmlns:a16="http://schemas.microsoft.com/office/drawing/2014/main" id="{9AC6A332-4C7C-6994-2433-B7797EF32330}"/>
              </a:ext>
            </a:extLst>
          </p:cNvPr>
          <p:cNvPicPr>
            <a:picLocks noChangeArrowheads="1" noChangeAspect="1"/>
          </p:cNvPicPr>
          <p:nvPr/>
        </p:nvPicPr>
        <p:blipFill>
          <a:blip cstate="email" r:embed="rId2">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A4EB6015-083D-82C8-F0A1-3A8E05914B91}"/>
              </a:ext>
            </a:extLst>
          </p:cNvPr>
          <p:cNvSpPr>
            <a:spLocks noGrp="1"/>
          </p:cNvSpPr>
          <p:nvPr>
            <p:ph idx="12" sz="quarter" type="sldNum"/>
          </p:nvPr>
        </p:nvSpPr>
        <p:spPr>
          <a:xfrm>
            <a:off x="9273435" y="6447155"/>
            <a:ext cx="2743200" cy="365125"/>
          </a:xfrm>
        </p:spPr>
        <p:txBody>
          <a:bodyPr numCol="1"/>
          <a:lstStyle/>
          <a:p>
            <a:fld id="{D88C9D7A-CE64-B040-B9A2-1C7FA4025703}" type="slidenum">
              <a:rPr lang="en-US" smtClean="0">
                <a:solidFill>
                  <a:srgbClr val="254992"/>
                </a:solidFill>
                <a:latin charset="77" panose="020B0504020202020204" pitchFamily="34" typeface="Avenir Next LT Pro"/>
              </a:rPr>
              <a:t>86</a:t>
            </a:fld>
            <a:endParaRPr dirty="0" lang="en-US">
              <a:solidFill>
                <a:srgbClr val="254992"/>
              </a:solidFill>
              <a:latin charset="77" panose="020B0504020202020204" pitchFamily="34" typeface="Avenir Next LT Pro"/>
            </a:endParaRPr>
          </a:p>
        </p:txBody>
      </p:sp>
      <p:sp>
        <p:nvSpPr>
          <p:cNvPr id="2" name="TextBox 1">
            <a:extLst>
              <a:ext uri="{FF2B5EF4-FFF2-40B4-BE49-F238E27FC236}">
                <a16:creationId xmlns:a16="http://schemas.microsoft.com/office/drawing/2014/main" id="{E92FC4FC-E3A9-4EEC-5678-BFA27A08D544}"/>
              </a:ext>
            </a:extLst>
          </p:cNvPr>
          <p:cNvSpPr txBox="1"/>
          <p:nvPr/>
        </p:nvSpPr>
        <p:spPr>
          <a:xfrm>
            <a:off x="6201339" y="1064298"/>
            <a:ext cx="5990662" cy="4730526"/>
          </a:xfrm>
          <a:prstGeom prst="rect">
            <a:avLst/>
          </a:prstGeom>
          <a:noFill/>
        </p:spPr>
        <p:txBody>
          <a:bodyPr numCol="1" rtlCol="0" wrap="square">
            <a:spAutoFit/>
          </a:bodyPr>
          <a:lstStyle/>
          <a:p>
            <a:pPr indent="-342900" marL="342900">
              <a:lnSpc>
                <a:spcPct val="90000"/>
              </a:lnSpc>
              <a:buFont charset="0" panose="020B0604020202020204" pitchFamily="34" typeface="Arial"/>
              <a:buChar char="•"/>
            </a:pPr>
            <a:r>
              <a:rPr dirty="0" lang="en-US" sz="2400">
                <a:solidFill>
                  <a:srgbClr val="254992"/>
                </a:solidFill>
                <a:latin charset="0" panose="020B0402020203020203" pitchFamily="34" typeface="Circe Light"/>
                <a:ea charset="0" panose="020B0306030504020204" pitchFamily="34" typeface="Open Sans Light"/>
                <a:cs charset="0" panose="020B0306030504020204" pitchFamily="34" typeface="Open Sans Light"/>
              </a:rPr>
              <a:t>The Free Application for Federal Student Aid (FAFSA®) is no longer a graduation requirement for public school students.</a:t>
            </a:r>
          </a:p>
          <a:p>
            <a:pPr indent="-342900" lvl="1" marL="800100">
              <a:lnSpc>
                <a:spcPct val="90000"/>
              </a:lnSpc>
              <a:spcAft>
                <a:spcPts val="600"/>
              </a:spcAft>
              <a:buFont charset="0" panose="020B0604020202020204" pitchFamily="34" typeface="Arial"/>
              <a:buChar char="•"/>
            </a:pPr>
            <a:r>
              <a:rPr dirty="0" lang="en-US" sz="2400">
                <a:solidFill>
                  <a:srgbClr val="254992"/>
                </a:solidFill>
                <a:latin charset="0" panose="020B0402020203020203" pitchFamily="34" typeface="Circe Light"/>
                <a:ea charset="0" panose="020B0306030504020204" pitchFamily="34" typeface="Open Sans Light"/>
                <a:cs charset="0" panose="020B0306030504020204" pitchFamily="34" typeface="Open Sans Light"/>
              </a:rPr>
              <a:t>Graduating seniors must complete either a FAFSA® or TOPS Online Application to be considered for TOPS eligibility.  </a:t>
            </a:r>
          </a:p>
          <a:p>
            <a:pPr indent="-342900" lvl="1" marL="800100">
              <a:lnSpc>
                <a:spcPct val="90000"/>
              </a:lnSpc>
              <a:spcAft>
                <a:spcPts val="1800"/>
              </a:spcAft>
              <a:buFont charset="0" panose="020B0604020202020204" pitchFamily="34" typeface="Arial"/>
              <a:buChar char="•"/>
            </a:pPr>
            <a:r>
              <a:rPr dirty="0" lang="en-US" sz="2400">
                <a:solidFill>
                  <a:srgbClr val="254992"/>
                </a:solidFill>
                <a:latin charset="0" panose="020B0402020203020203" pitchFamily="34" typeface="Circe Light"/>
                <a:ea charset="0" panose="020B0306030504020204" pitchFamily="34" typeface="Open Sans Light"/>
                <a:cs charset="0" panose="020B0306030504020204" pitchFamily="34" typeface="Open Sans Light"/>
              </a:rPr>
              <a:t>Students who qualify for federal aid should complete the FAFSA® each year to apply for federal aid while in college. </a:t>
            </a:r>
          </a:p>
          <a:p>
            <a:pPr indent="-342900" marL="342900">
              <a:lnSpc>
                <a:spcPct val="90000"/>
              </a:lnSpc>
              <a:spcAft>
                <a:spcPts val="600"/>
              </a:spcAft>
              <a:buFont charset="0" panose="020B0604020202020204" pitchFamily="34" typeface="Arial"/>
              <a:buChar char="•"/>
            </a:pPr>
            <a:r>
              <a:rPr dirty="0" lang="en-US" sz="2400">
                <a:solidFill>
                  <a:srgbClr val="254992"/>
                </a:solidFill>
                <a:latin charset="0" panose="020B0402020203020203" pitchFamily="34" typeface="Circe Light"/>
                <a:ea charset="0" panose="020B0306030504020204" pitchFamily="34" typeface="Open Sans Light"/>
                <a:cs charset="0" panose="020B0306030504020204" pitchFamily="34" typeface="Open Sans Light"/>
              </a:rPr>
              <a:t>The 2026-2027 FAFSA® is scheduled to be released on October 1, 2025. </a:t>
            </a:r>
          </a:p>
        </p:txBody>
      </p:sp>
      <p:sp>
        <p:nvSpPr>
          <p:cNvPr id="4" name="Rectangle 3">
            <a:extLst>
              <a:ext uri="{FF2B5EF4-FFF2-40B4-BE49-F238E27FC236}">
                <a16:creationId xmlns:a16="http://schemas.microsoft.com/office/drawing/2014/main" id="{7DE20167-7053-D307-5F62-F697EAF9872C}"/>
              </a:ext>
            </a:extLst>
          </p:cNvPr>
          <p:cNvSpPr/>
          <p:nvPr/>
        </p:nvSpPr>
        <p:spPr>
          <a:xfrm>
            <a:off x="2" y="0"/>
            <a:ext cx="12191998" cy="1061718"/>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p>
        </p:txBody>
      </p:sp>
      <p:pic>
        <p:nvPicPr>
          <p:cNvPr descr="A blue and yellow poster with money  Description automatically generated" id="6" name="Picture 5">
            <a:extLst>
              <a:ext uri="{FF2B5EF4-FFF2-40B4-BE49-F238E27FC236}">
                <a16:creationId xmlns:a16="http://schemas.microsoft.com/office/drawing/2014/main" id="{74A325E7-6E5D-D17A-17D8-BDA46C73F699}"/>
              </a:ext>
            </a:extLst>
          </p:cNvPr>
          <p:cNvPicPr>
            <a:picLocks noChangeAspect="1"/>
          </p:cNvPicPr>
          <p:nvPr/>
        </p:nvPicPr>
        <p:blipFill rotWithShape="1">
          <a:blip r:embed="rId3">
            <a:extLst>
              <a:ext uri="{28A0092B-C50C-407E-A947-70E740481C1C}">
                <a14:useLocalDpi xmlns:a14="http://schemas.microsoft.com/office/drawing/2010/main" val="0"/>
              </a:ext>
            </a:extLst>
          </a:blip>
          <a:srcRect b="11346" r="-172"/>
          <a:stretch/>
        </p:blipFill>
        <p:spPr>
          <a:xfrm>
            <a:off x="2" y="1048782"/>
            <a:ext cx="6201337" cy="5133180"/>
          </a:xfrm>
          <a:prstGeom prst="rect">
            <a:avLst/>
          </a:prstGeom>
        </p:spPr>
      </p:pic>
      <p:sp>
        <p:nvSpPr>
          <p:cNvPr id="5" name="TextBox 4">
            <a:extLst>
              <a:ext uri="{FF2B5EF4-FFF2-40B4-BE49-F238E27FC236}">
                <a16:creationId xmlns:a16="http://schemas.microsoft.com/office/drawing/2014/main" id="{81411CEF-E276-A499-E528-1CE57BCD135C}"/>
              </a:ext>
            </a:extLst>
          </p:cNvPr>
          <p:cNvSpPr txBox="1"/>
          <p:nvPr/>
        </p:nvSpPr>
        <p:spPr>
          <a:xfrm>
            <a:off x="467194" y="201226"/>
            <a:ext cx="11257612" cy="646331"/>
          </a:xfrm>
          <a:prstGeom prst="rect">
            <a:avLst/>
          </a:prstGeom>
          <a:noFill/>
        </p:spPr>
        <p:txBody>
          <a:bodyPr numCol="1" rtlCol="0" wrap="square">
            <a:spAutoFit/>
          </a:bodyPr>
          <a:lstStyle/>
          <a:p>
            <a:pPr algn="ctr"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3600" u="none">
                <a:ln>
                  <a:noFill/>
                </a:ln>
                <a:solidFill>
                  <a:srgbClr val="2F5591"/>
                </a:solidFill>
                <a:effectLst/>
                <a:uLnTx/>
                <a:uFillTx/>
                <a:latin charset="77" panose="020B0402020203020203" pitchFamily="34" typeface="Circe Light"/>
                <a:ea charset="0" panose="020B0306030504020204" pitchFamily="34" typeface="Open Sans Light"/>
                <a:cs charset="0" panose="020B0306030504020204" pitchFamily="34" typeface="Open Sans Light"/>
              </a:rPr>
              <a:t>NAVIGATING YOUR OPTIONS: </a:t>
            </a:r>
            <a:r>
              <a:rPr b="0" baseline="0" cap="none" dirty="0" i="0" kern="1200" kumimoji="0" lang="en-US" noProof="0" normalizeH="0" spc="0" strike="noStrike" sz="3600" u="none">
                <a:ln>
                  <a:noFill/>
                </a:ln>
                <a:solidFill>
                  <a:srgbClr val="2F5591"/>
                </a:solidFill>
                <a:effectLst/>
                <a:uLnTx/>
                <a:uFillTx/>
                <a:latin charset="0" panose="020B0602020203020203" pitchFamily="34" typeface="Circe Bold"/>
                <a:ea charset="0" panose="020B0306030504020204" pitchFamily="34" typeface="Open Sans Extrabold"/>
                <a:cs charset="0" panose="020B0306030504020204" pitchFamily="34" typeface="Open Sans Extrabold"/>
              </a:rPr>
              <a:t>APPLICATIONS</a:t>
            </a:r>
            <a:endParaRPr b="0" baseline="0" cap="none" dirty="0" i="0" kern="1200" kumimoji="0" lang="en-US" noProof="0" normalizeH="0" spc="0" strike="noStrike" sz="3600" u="none">
              <a:ln>
                <a:noFill/>
              </a:ln>
              <a:solidFill>
                <a:prstClr val="white"/>
              </a:solidFill>
              <a:effectLst/>
              <a:uLnTx/>
              <a:uFillTx/>
              <a:latin charset="0" panose="020B0306030504020204" pitchFamily="34" typeface="Open Sans Light"/>
              <a:ea charset="0" panose="020B0306030504020204" pitchFamily="34" typeface="Open Sans Light"/>
              <a:cs charset="0" panose="020B0306030504020204" pitchFamily="34" typeface="Open Sans Light"/>
            </a:endParaRPr>
          </a:p>
        </p:txBody>
      </p:sp>
    </p:spTree>
    <p:extLst>
      <p:ext uri="{BB962C8B-B14F-4D97-AF65-F5344CB8AC3E}">
        <p14:creationId xmlns:p14="http://schemas.microsoft.com/office/powerpoint/2010/main" val="292899398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descr="7 Options to Consider if You Didn't Receive Enough Financial Aid" id="4" name="Picture 2">
            <a:extLst>
              <a:ext uri="{FF2B5EF4-FFF2-40B4-BE49-F238E27FC236}">
                <a16:creationId xmlns:a16="http://schemas.microsoft.com/office/drawing/2014/main" id="{C599C552-36DD-903F-F55A-1B8E2E2CA8B1}"/>
              </a:ext>
            </a:extLst>
          </p:cNvPr>
          <p:cNvPicPr>
            <a:picLocks noChangeArrowheads="1" noChangeAspect="1"/>
          </p:cNvPicPr>
          <p:nvPr/>
        </p:nvPicPr>
        <p:blipFill rotWithShape="1">
          <a:blip r:embed="rId2">
            <a:extLst>
              <a:ext uri="{28A0092B-C50C-407E-A947-70E740481C1C}">
                <a14:useLocalDpi xmlns:a14="http://schemas.microsoft.com/office/drawing/2010/main" val="0"/>
              </a:ext>
            </a:extLst>
          </a:blip>
          <a:srcRect l="31733"/>
          <a:stretch/>
        </p:blipFill>
        <p:spPr>
          <a:xfrm>
            <a:off x="-1" y="1477104"/>
            <a:ext cx="4816549" cy="469191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B136109-AFDB-385C-7916-C18E1AA7EE16}"/>
              </a:ext>
            </a:extLst>
          </p:cNvPr>
          <p:cNvSpPr txBox="1"/>
          <p:nvPr/>
        </p:nvSpPr>
        <p:spPr>
          <a:xfrm>
            <a:off x="4969564" y="1755238"/>
            <a:ext cx="7047071" cy="1098762"/>
          </a:xfrm>
          <a:prstGeom prst="rect">
            <a:avLst/>
          </a:prstGeom>
          <a:noFill/>
        </p:spPr>
        <p:txBody>
          <a:bodyPr numCol="1" rtlCol="0" wrap="square">
            <a:spAutoFit/>
          </a:bodyPr>
          <a:lstStyle/>
          <a:p>
            <a:pPr algn="l" defTabSz="914400" eaLnBrk="1" hangingPunct="1" indent="-342900" latinLnBrk="0" lvl="1" marL="3474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400" u="none">
                <a:ln>
                  <a:noFill/>
                </a:ln>
                <a:solidFill>
                  <a:srgbClr val="2F5591"/>
                </a:solidFill>
                <a:effectLst/>
                <a:uLnTx/>
                <a:uFillTx/>
                <a:latin charset="0" panose="020B0402020203020203" pitchFamily="34" typeface="Circe Light"/>
                <a:ea typeface="+mn-ea"/>
                <a:cs typeface="+mn-cs"/>
              </a:rPr>
              <a:t>The TOPS Online Application is available to students who can demonstrate they do not qualify for federal financial aid.</a:t>
            </a:r>
          </a:p>
        </p:txBody>
      </p:sp>
      <p:pic>
        <p:nvPicPr>
          <p:cNvPr id="13" name="Picture 2">
            <a:extLst>
              <a:ext uri="{FF2B5EF4-FFF2-40B4-BE49-F238E27FC236}">
                <a16:creationId xmlns:a16="http://schemas.microsoft.com/office/drawing/2014/main" id="{02665535-50BF-FAD0-7E2F-01B862371C25}"/>
              </a:ext>
            </a:extLst>
          </p:cNvPr>
          <p:cNvPicPr>
            <a:picLocks noChangeArrowheads="1" noChangeAspect="1"/>
          </p:cNvPicPr>
          <p:nvPr/>
        </p:nvPicPr>
        <p:blipFill>
          <a:blip cstate="email" r:embed="rId3">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idx="12" sz="quarter" type="sldNum"/>
          </p:nvPr>
        </p:nvSpPr>
        <p:spPr>
          <a:xfrm>
            <a:off x="9273435" y="6447155"/>
            <a:ext cx="2743200" cy="365125"/>
          </a:xfrm>
        </p:spPr>
        <p:txBody>
          <a:bodyPr numCol="1"/>
          <a:lstStyle/>
          <a:p>
            <a:pPr algn="r" defTabSz="914400" eaLnBrk="1" hangingPunct="1" indent="0" latinLnBrk="0" lvl="0" marL="0" marR="0" rtl="0">
              <a:lnSpc>
                <a:spcPct val="100000"/>
              </a:lnSpc>
              <a:spcBef>
                <a:spcPts val="0"/>
              </a:spcBef>
              <a:spcAft>
                <a:spcPts val="0"/>
              </a:spcAft>
              <a:buClrTx/>
              <a:buSzTx/>
              <a:buFontTx/>
              <a:buNone/>
              <a:tabLst/>
              <a:defRPr/>
            </a:pPr>
            <a:fld id="{D88C9D7A-CE64-B040-B9A2-1C7FA4025703}" type="slidenum">
              <a:rPr b="0" baseline="0" cap="none" i="0" kern="1200" kumimoji="0" lang="en-US" noProof="0" normalizeH="0" smtClean="0" spc="0" strike="noStrike" sz="1200" u="none">
                <a:ln>
                  <a:noFill/>
                </a:ln>
                <a:solidFill>
                  <a:srgbClr val="254992"/>
                </a:solidFill>
                <a:effectLst/>
                <a:uLnTx/>
                <a:uFillTx/>
                <a:latin charset="77" panose="020B0502020203020203" pitchFamily="34" typeface="Circe"/>
                <a:ea typeface="+mn-ea"/>
                <a:cs typeface="+mn-cs"/>
              </a:rPr>
              <a:pPr algn="r" defTabSz="914400" eaLnBrk="1" hangingPunct="1" indent="0" latinLnBrk="0" lvl="0" marL="0" marR="0" rtl="0">
                <a:lnSpc>
                  <a:spcPct val="100000"/>
                </a:lnSpc>
                <a:spcBef>
                  <a:spcPts val="0"/>
                </a:spcBef>
                <a:spcAft>
                  <a:spcPts val="0"/>
                </a:spcAft>
                <a:buClrTx/>
                <a:buSzTx/>
                <a:buFontTx/>
                <a:buNone/>
                <a:tabLst/>
                <a:defRPr/>
              </a:pPr>
              <a:t>87</a:t>
            </a:fld>
            <a:endParaRPr b="0" baseline="0" cap="none" dirty="0" i="0" kern="1200" kumimoji="0" lang="en-US" noProof="0" normalizeH="0" spc="0" strike="noStrike" sz="1200" u="none">
              <a:ln>
                <a:noFill/>
              </a:ln>
              <a:solidFill>
                <a:srgbClr val="254992"/>
              </a:solidFill>
              <a:effectLst/>
              <a:uLnTx/>
              <a:uFillTx/>
              <a:latin charset="77" panose="020B0502020203020203" pitchFamily="34" typeface="Circe"/>
              <a:ea typeface="+mn-ea"/>
              <a:cs typeface="+mn-cs"/>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sp>
        <p:nvSpPr>
          <p:cNvPr id="2" name="TextBox 1">
            <a:extLst>
              <a:ext uri="{FF2B5EF4-FFF2-40B4-BE49-F238E27FC236}">
                <a16:creationId xmlns:a16="http://schemas.microsoft.com/office/drawing/2014/main" id="{40734087-8DE7-0689-208F-FFBF421F0734}"/>
              </a:ext>
            </a:extLst>
          </p:cNvPr>
          <p:cNvSpPr txBox="1"/>
          <p:nvPr/>
        </p:nvSpPr>
        <p:spPr>
          <a:xfrm>
            <a:off x="467194" y="415387"/>
            <a:ext cx="11257612" cy="646331"/>
          </a:xfrm>
          <a:prstGeom prst="rect">
            <a:avLst/>
          </a:prstGeom>
          <a:noFill/>
        </p:spPr>
        <p:txBody>
          <a:bodyPr numCol="1" rtlCol="0" wrap="square">
            <a:spAutoFit/>
          </a:bodyPr>
          <a:lstStyle/>
          <a:p>
            <a:pPr algn="ctr"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3600" u="none">
                <a:ln>
                  <a:noFill/>
                </a:ln>
                <a:solidFill>
                  <a:srgbClr val="2F5591"/>
                </a:solidFill>
                <a:effectLst/>
                <a:uLnTx/>
                <a:uFillTx/>
                <a:latin charset="77" panose="020B0402020203020203" pitchFamily="34" typeface="Circe Light"/>
                <a:ea charset="0" panose="020B0306030504020204" pitchFamily="34" typeface="Open Sans Light"/>
                <a:cs charset="0" panose="020B0306030504020204" pitchFamily="34" typeface="Open Sans Light"/>
              </a:rPr>
              <a:t>TOPS </a:t>
            </a:r>
            <a:r>
              <a:rPr b="0" baseline="0" cap="none" dirty="0" i="0" kern="1200" kumimoji="0" lang="en-US" noProof="0" normalizeH="0" spc="0" strike="noStrike" sz="3600" u="none">
                <a:ln>
                  <a:noFill/>
                </a:ln>
                <a:solidFill>
                  <a:srgbClr val="2F5591"/>
                </a:solidFill>
                <a:effectLst/>
                <a:uLnTx/>
                <a:uFillTx/>
                <a:latin charset="0" panose="020B0602020203020203" pitchFamily="34" typeface="Circe Bold"/>
                <a:ea charset="0" panose="020B0306030504020204" pitchFamily="34" typeface="Open Sans Extrabold"/>
                <a:cs charset="0" panose="020B0306030504020204" pitchFamily="34" typeface="Open Sans Extrabold"/>
              </a:rPr>
              <a:t>ONLINE APPLICATION</a:t>
            </a:r>
            <a:endParaRPr b="0" baseline="0" cap="none" dirty="0" i="0" kern="1200" kumimoji="0" lang="en-US" noProof="0" normalizeH="0" spc="0" strike="noStrike" sz="3600" u="none">
              <a:ln>
                <a:noFill/>
              </a:ln>
              <a:solidFill>
                <a:prstClr val="white"/>
              </a:solidFill>
              <a:effectLst/>
              <a:uLnTx/>
              <a:uFillTx/>
              <a:latin charset="0" panose="020B0306030504020204" pitchFamily="34" typeface="Open Sans Light"/>
              <a:ea charset="0" panose="020B0306030504020204" pitchFamily="34" typeface="Open Sans Light"/>
              <a:cs charset="0" panose="020B0306030504020204" pitchFamily="34" typeface="Open Sans Light"/>
            </a:endParaRPr>
          </a:p>
        </p:txBody>
      </p:sp>
      <p:sp>
        <p:nvSpPr>
          <p:cNvPr id="3" name="Rectangle 2">
            <a:extLst>
              <a:ext uri="{FF2B5EF4-FFF2-40B4-BE49-F238E27FC236}">
                <a16:creationId xmlns:a16="http://schemas.microsoft.com/office/drawing/2014/main" id="{9586E3C0-0C45-6FDB-D519-B6DD8A0808BC}"/>
              </a:ext>
            </a:extLst>
          </p:cNvPr>
          <p:cNvSpPr/>
          <p:nvPr/>
        </p:nvSpPr>
        <p:spPr>
          <a:xfrm>
            <a:off x="-2" y="1477096"/>
            <a:ext cx="4816547" cy="4691921"/>
          </a:xfrm>
          <a:prstGeom prst="rect">
            <a:avLst/>
          </a:prstGeom>
          <a:solidFill>
            <a:srgbClr val="2F559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dirty="0"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pic>
        <p:nvPicPr>
          <p:cNvPr descr="A blue and white qr code with a picture of a person wearing a graduation cap  Description automatically generated" id="6" name="Picture 5">
            <a:extLst>
              <a:ext uri="{FF2B5EF4-FFF2-40B4-BE49-F238E27FC236}">
                <a16:creationId xmlns:a16="http://schemas.microsoft.com/office/drawing/2014/main" id="{0956615F-D100-450E-9667-F73B2699A0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4931" y="4969142"/>
            <a:ext cx="1199875" cy="1199875"/>
          </a:xfrm>
          <a:prstGeom prst="rect">
            <a:avLst/>
          </a:prstGeom>
        </p:spPr>
      </p:pic>
    </p:spTree>
    <p:extLst>
      <p:ext uri="{BB962C8B-B14F-4D97-AF65-F5344CB8AC3E}">
        <p14:creationId xmlns:p14="http://schemas.microsoft.com/office/powerpoint/2010/main" val="406300434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E5AEE0F-AE2A-8F14-8462-B9385205E71E}"/>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sp>
        <p:nvSpPr>
          <p:cNvPr id="5" name="TextBox 4">
            <a:extLst>
              <a:ext uri="{FF2B5EF4-FFF2-40B4-BE49-F238E27FC236}">
                <a16:creationId xmlns:a16="http://schemas.microsoft.com/office/drawing/2014/main" id="{4FDE24A7-52D6-0734-CC2E-2317E893E6E3}"/>
              </a:ext>
            </a:extLst>
          </p:cNvPr>
          <p:cNvSpPr txBox="1"/>
          <p:nvPr/>
        </p:nvSpPr>
        <p:spPr>
          <a:xfrm>
            <a:off x="467194" y="415387"/>
            <a:ext cx="11257612" cy="646331"/>
          </a:xfrm>
          <a:prstGeom prst="rect">
            <a:avLst/>
          </a:prstGeom>
          <a:noFill/>
        </p:spPr>
        <p:txBody>
          <a:bodyPr numCol="1" rtlCol="0" wrap="square">
            <a:spAutoFit/>
          </a:bodyPr>
          <a:lstStyle/>
          <a:p>
            <a:pPr algn="ctr"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3600" u="none">
                <a:ln>
                  <a:noFill/>
                </a:ln>
                <a:solidFill>
                  <a:srgbClr val="2F5591"/>
                </a:solidFill>
                <a:effectLst/>
                <a:uLnTx/>
                <a:uFillTx/>
                <a:latin charset="0" panose="020B0402020203020203" pitchFamily="34" typeface="Circe Light"/>
                <a:ea charset="0" panose="020B0306030504020204" pitchFamily="34" typeface="Open Sans Light"/>
                <a:cs charset="0" panose="020B0306030504020204" pitchFamily="34" typeface="Open Sans Light"/>
              </a:rPr>
              <a:t>STUDENT: </a:t>
            </a:r>
            <a:r>
              <a:rPr b="0" baseline="0" cap="none" dirty="0" i="0" kern="1200" kumimoji="0" lang="en-US" noProof="0" normalizeH="0" spc="0" strike="noStrike" sz="3600" u="none">
                <a:ln>
                  <a:noFill/>
                </a:ln>
                <a:solidFill>
                  <a:srgbClr val="2F5591"/>
                </a:solidFill>
                <a:effectLst/>
                <a:uLnTx/>
                <a:uFillTx/>
                <a:latin charset="0" panose="020B0602020203020203" pitchFamily="34" typeface="Circe Bold"/>
                <a:ea charset="0" panose="020B0306030504020204" pitchFamily="34" typeface="Open Sans Light"/>
                <a:cs charset="0" panose="020B0306030504020204" pitchFamily="34" typeface="Open Sans Light"/>
              </a:rPr>
              <a:t>DEMOGRAPHICS</a:t>
            </a:r>
            <a:endParaRPr b="0" baseline="0" cap="none" dirty="0" i="0" kern="1200" kumimoji="0" lang="en-US" noProof="0" normalizeH="0" spc="0" strike="noStrike" sz="4000" u="none">
              <a:ln>
                <a:noFill/>
              </a:ln>
              <a:solidFill>
                <a:prstClr val="white"/>
              </a:solidFill>
              <a:effectLst/>
              <a:uLnTx/>
              <a:uFillTx/>
              <a:latin charset="0" panose="020B0402020203020203" pitchFamily="34" typeface="Circe Light"/>
              <a:ea charset="0" panose="020B0306030504020204" pitchFamily="34" typeface="Open Sans Light"/>
              <a:cs charset="0" panose="020B0306030504020204" pitchFamily="34" typeface="Open Sans Light"/>
            </a:endParaRPr>
          </a:p>
        </p:txBody>
      </p:sp>
      <p:pic>
        <p:nvPicPr>
          <p:cNvPr id="8" name="Picture 2">
            <a:extLst>
              <a:ext uri="{FF2B5EF4-FFF2-40B4-BE49-F238E27FC236}">
                <a16:creationId xmlns:a16="http://schemas.microsoft.com/office/drawing/2014/main" id="{F4B49663-7636-AC60-1CF7-55B0BCE07158}"/>
              </a:ext>
            </a:extLst>
          </p:cNvPr>
          <p:cNvPicPr>
            <a:picLocks noChangeArrowheads="1" noChangeAspect="1"/>
          </p:cNvPicPr>
          <p:nvPr/>
        </p:nvPicPr>
        <p:blipFill>
          <a:blip cstate="email" r:embed="rId2">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1">
            <a:extLst>
              <a:ext uri="{FF2B5EF4-FFF2-40B4-BE49-F238E27FC236}">
                <a16:creationId xmlns:a16="http://schemas.microsoft.com/office/drawing/2014/main" id="{DB9CB12E-7BB0-4C47-FFE5-C2E3C0B8D1BC}"/>
              </a:ext>
            </a:extLst>
          </p:cNvPr>
          <p:cNvSpPr>
            <a:spLocks noGrp="1"/>
          </p:cNvSpPr>
          <p:nvPr>
            <p:ph idx="12" sz="quarter" type="sldNum"/>
          </p:nvPr>
        </p:nvSpPr>
        <p:spPr>
          <a:xfrm>
            <a:off x="9273435" y="6447155"/>
            <a:ext cx="2743200" cy="365125"/>
          </a:xfrm>
        </p:spPr>
        <p:txBody>
          <a:bodyPr numCol="1"/>
          <a:lstStyle/>
          <a:p>
            <a:pPr algn="r" defTabSz="914400" eaLnBrk="1" hangingPunct="1" indent="0" latinLnBrk="0" lvl="0" marL="0" marR="0" rtl="0">
              <a:lnSpc>
                <a:spcPct val="100000"/>
              </a:lnSpc>
              <a:spcBef>
                <a:spcPts val="0"/>
              </a:spcBef>
              <a:spcAft>
                <a:spcPts val="0"/>
              </a:spcAft>
              <a:buClrTx/>
              <a:buSzTx/>
              <a:buFontTx/>
              <a:buNone/>
              <a:tabLst/>
              <a:defRPr/>
            </a:pPr>
            <a:fld id="{D88C9D7A-CE64-B040-B9A2-1C7FA4025703}" type="slidenum">
              <a:rPr b="0" baseline="0" cap="none" i="0" kern="1200" kumimoji="0" lang="en-US" noProof="0" normalizeH="0" smtClean="0" spc="0" strike="noStrike" sz="1200" u="none">
                <a:ln>
                  <a:noFill/>
                </a:ln>
                <a:solidFill>
                  <a:srgbClr val="254992"/>
                </a:solidFill>
                <a:effectLst/>
                <a:uLnTx/>
                <a:uFillTx/>
                <a:latin charset="77" panose="020B0502020203020203" pitchFamily="34" typeface="Circe"/>
                <a:ea typeface="+mn-ea"/>
                <a:cs typeface="+mn-cs"/>
              </a:rPr>
              <a:pPr algn="r" defTabSz="914400" eaLnBrk="1" hangingPunct="1" indent="0" latinLnBrk="0" lvl="0" marL="0" marR="0" rtl="0">
                <a:lnSpc>
                  <a:spcPct val="100000"/>
                </a:lnSpc>
                <a:spcBef>
                  <a:spcPts val="0"/>
                </a:spcBef>
                <a:spcAft>
                  <a:spcPts val="0"/>
                </a:spcAft>
                <a:buClrTx/>
                <a:buSzTx/>
                <a:buFontTx/>
                <a:buNone/>
                <a:tabLst/>
                <a:defRPr/>
              </a:pPr>
              <a:t>88</a:t>
            </a:fld>
            <a:endParaRPr b="0" baseline="0" cap="none" dirty="0" i="0" kern="1200" kumimoji="0" lang="en-US" noProof="0" normalizeH="0" spc="0" strike="noStrike" sz="1200" u="none">
              <a:ln>
                <a:noFill/>
              </a:ln>
              <a:solidFill>
                <a:srgbClr val="254992"/>
              </a:solidFill>
              <a:effectLst/>
              <a:uLnTx/>
              <a:uFillTx/>
              <a:latin charset="77" panose="020B0502020203020203" pitchFamily="34" typeface="Circe"/>
              <a:ea typeface="+mn-ea"/>
              <a:cs typeface="+mn-cs"/>
            </a:endParaRPr>
          </a:p>
        </p:txBody>
      </p:sp>
      <p:sp>
        <p:nvSpPr>
          <p:cNvPr id="2" name="TextBox 1">
            <a:extLst>
              <a:ext uri="{FF2B5EF4-FFF2-40B4-BE49-F238E27FC236}">
                <a16:creationId xmlns:a16="http://schemas.microsoft.com/office/drawing/2014/main" id="{55A8221A-2382-3628-8A75-9FE34E4F7C7B}"/>
              </a:ext>
            </a:extLst>
          </p:cNvPr>
          <p:cNvSpPr txBox="1"/>
          <p:nvPr/>
        </p:nvSpPr>
        <p:spPr>
          <a:xfrm>
            <a:off x="467193" y="1700947"/>
            <a:ext cx="11257613" cy="4208844"/>
          </a:xfrm>
          <a:prstGeom prst="rect">
            <a:avLst/>
          </a:prstGeom>
          <a:noFill/>
        </p:spPr>
        <p:txBody>
          <a:bodyPr numCol="1" rtlCol="0" wrap="square">
            <a:spAutoFit/>
          </a:bodyPr>
          <a:lstStyle/>
          <a:p>
            <a:pPr algn="l" defTabSz="914400" eaLnBrk="1" hangingPunct="1" indent="-342900" latinLnBrk="0" lvl="1" marL="3474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800" u="none">
                <a:ln>
                  <a:noFill/>
                </a:ln>
                <a:solidFill>
                  <a:srgbClr val="2F5591"/>
                </a:solidFill>
                <a:effectLst/>
                <a:uLnTx/>
                <a:uFillTx/>
                <a:latin charset="0" panose="020B0402020203020203" pitchFamily="34" typeface="Circe Light"/>
                <a:ea typeface="+mn-ea"/>
                <a:cs typeface="+mn-cs"/>
              </a:rPr>
              <a:t>Social Security Number</a:t>
            </a:r>
          </a:p>
          <a:p>
            <a:pPr algn="l" defTabSz="914400" eaLnBrk="1" hangingPunct="1" indent="-342900" latinLnBrk="0" lvl="1" marL="3474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800" u="none">
                <a:ln>
                  <a:noFill/>
                </a:ln>
                <a:solidFill>
                  <a:srgbClr val="2F5591"/>
                </a:solidFill>
                <a:effectLst/>
                <a:uLnTx/>
                <a:uFillTx/>
                <a:latin charset="0" panose="020B0402020203020203" pitchFamily="34" typeface="Circe Light"/>
                <a:ea typeface="+mn-ea"/>
                <a:cs typeface="+mn-cs"/>
              </a:rPr>
              <a:t>Birthdate</a:t>
            </a:r>
          </a:p>
          <a:p>
            <a:pPr algn="l" defTabSz="914400" eaLnBrk="1" hangingPunct="1" indent="-342900" latinLnBrk="0" lvl="1" marL="3474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800" u="none">
                <a:ln>
                  <a:noFill/>
                </a:ln>
                <a:solidFill>
                  <a:srgbClr val="2F5591"/>
                </a:solidFill>
                <a:effectLst/>
                <a:uLnTx/>
                <a:uFillTx/>
                <a:latin charset="0" panose="020B0402020203020203" pitchFamily="34" typeface="Circe Light"/>
                <a:ea typeface="+mn-ea"/>
                <a:cs typeface="+mn-cs"/>
              </a:rPr>
              <a:t>Full Name</a:t>
            </a:r>
          </a:p>
          <a:p>
            <a:pPr algn="l" defTabSz="914400" eaLnBrk="1" hangingPunct="1" indent="-342900" latinLnBrk="0" lvl="1" marL="3474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800" u="none">
                <a:ln>
                  <a:noFill/>
                </a:ln>
                <a:solidFill>
                  <a:srgbClr val="2F5591"/>
                </a:solidFill>
                <a:effectLst/>
                <a:uLnTx/>
                <a:uFillTx/>
                <a:latin charset="0" panose="020B0402020203020203" pitchFamily="34" typeface="Circe Light"/>
                <a:ea typeface="+mn-ea"/>
                <a:cs typeface="+mn-cs"/>
              </a:rPr>
              <a:t>High School Graduation Date</a:t>
            </a:r>
          </a:p>
          <a:p>
            <a:pPr algn="l" defTabSz="914400" eaLnBrk="1" hangingPunct="1" indent="-342900" latinLnBrk="0" lvl="1" marL="3474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800" u="none">
                <a:ln>
                  <a:noFill/>
                </a:ln>
                <a:solidFill>
                  <a:srgbClr val="2F5591"/>
                </a:solidFill>
                <a:effectLst/>
                <a:uLnTx/>
                <a:uFillTx/>
                <a:latin charset="0" panose="020B0402020203020203" pitchFamily="34" typeface="Circe Light"/>
                <a:ea typeface="+mn-ea"/>
                <a:cs typeface="+mn-cs"/>
              </a:rPr>
              <a:t>Address – Street, City, State, Zip Code</a:t>
            </a:r>
          </a:p>
          <a:p>
            <a:pPr algn="l" defTabSz="914400" eaLnBrk="1" hangingPunct="1" indent="-342900" latinLnBrk="0" lvl="1" marL="3474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800" u="none">
                <a:ln>
                  <a:noFill/>
                </a:ln>
                <a:solidFill>
                  <a:srgbClr val="2F5591"/>
                </a:solidFill>
                <a:effectLst/>
                <a:uLnTx/>
                <a:uFillTx/>
                <a:latin charset="0" panose="020B0402020203020203" pitchFamily="34" typeface="Circe Light"/>
                <a:ea typeface="+mn-ea"/>
                <a:cs typeface="+mn-cs"/>
              </a:rPr>
              <a:t>Student’s Phone Number and Type (Home or Mobile)</a:t>
            </a:r>
          </a:p>
          <a:p>
            <a:pPr algn="l" defTabSz="914400" eaLnBrk="1" hangingPunct="1" indent="-342900" latinLnBrk="0" lvl="1" marL="3474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800" u="none">
                <a:ln>
                  <a:noFill/>
                </a:ln>
                <a:solidFill>
                  <a:srgbClr val="2F5591"/>
                </a:solidFill>
                <a:effectLst/>
                <a:uLnTx/>
                <a:uFillTx/>
                <a:latin charset="0" panose="020B0402020203020203" pitchFamily="34" typeface="Circe Light"/>
                <a:ea typeface="+mn-ea"/>
                <a:cs typeface="+mn-cs"/>
              </a:rPr>
              <a:t>Student and Parent Email Addresses</a:t>
            </a:r>
          </a:p>
          <a:p>
            <a:pPr algn="l" defTabSz="914400" eaLnBrk="1" hangingPunct="1" indent="-342900" latinLnBrk="0" lvl="1" marL="3474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800" u="none">
                <a:ln>
                  <a:noFill/>
                </a:ln>
                <a:solidFill>
                  <a:srgbClr val="2F5591"/>
                </a:solidFill>
                <a:effectLst/>
                <a:uLnTx/>
                <a:uFillTx/>
                <a:latin charset="0" panose="020B0402020203020203" pitchFamily="34" typeface="Circe Light"/>
                <a:ea typeface="+mn-ea"/>
                <a:cs typeface="+mn-cs"/>
              </a:rPr>
              <a:t>Louisiana Residency Questions</a:t>
            </a:r>
          </a:p>
          <a:p>
            <a:pPr algn="l" defTabSz="914400" eaLnBrk="1" hangingPunct="1" indent="-342900" latinLnBrk="0" lvl="1" marL="3474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800" u="none">
                <a:ln>
                  <a:noFill/>
                </a:ln>
                <a:solidFill>
                  <a:srgbClr val="2F5591"/>
                </a:solidFill>
                <a:effectLst/>
                <a:uLnTx/>
                <a:uFillTx/>
                <a:latin charset="0" panose="020B0402020203020203" pitchFamily="34" typeface="Circe Light"/>
                <a:ea typeface="+mn-ea"/>
                <a:cs typeface="+mn-cs"/>
              </a:rPr>
              <a:t>Citizenship</a:t>
            </a:r>
            <a:endParaRPr b="0" baseline="0" cap="none" dirty="0" i="0" kern="1200" kumimoji="0" lang="en-US" noProof="0" normalizeH="0" spc="0" strike="noStrike" sz="2400" u="none">
              <a:ln>
                <a:noFill/>
              </a:ln>
              <a:solidFill>
                <a:srgbClr val="2F5591"/>
              </a:solidFill>
              <a:effectLst/>
              <a:uLnTx/>
              <a:uFillTx/>
              <a:latin charset="0" panose="020B0402020203020203" pitchFamily="34" typeface="Circe Light"/>
              <a:ea typeface="+mn-ea"/>
              <a:cs typeface="+mn-cs"/>
            </a:endParaRPr>
          </a:p>
        </p:txBody>
      </p:sp>
    </p:spTree>
    <p:extLst>
      <p:ext uri="{BB962C8B-B14F-4D97-AF65-F5344CB8AC3E}">
        <p14:creationId xmlns:p14="http://schemas.microsoft.com/office/powerpoint/2010/main" val="281997710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E5AEE0F-AE2A-8F14-8462-B9385205E71E}"/>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sp>
        <p:nvSpPr>
          <p:cNvPr id="5" name="TextBox 4">
            <a:extLst>
              <a:ext uri="{FF2B5EF4-FFF2-40B4-BE49-F238E27FC236}">
                <a16:creationId xmlns:a16="http://schemas.microsoft.com/office/drawing/2014/main" id="{4FDE24A7-52D6-0734-CC2E-2317E893E6E3}"/>
              </a:ext>
            </a:extLst>
          </p:cNvPr>
          <p:cNvSpPr txBox="1"/>
          <p:nvPr/>
        </p:nvSpPr>
        <p:spPr>
          <a:xfrm>
            <a:off x="467194" y="415387"/>
            <a:ext cx="11257612" cy="646331"/>
          </a:xfrm>
          <a:prstGeom prst="rect">
            <a:avLst/>
          </a:prstGeom>
          <a:noFill/>
        </p:spPr>
        <p:txBody>
          <a:bodyPr numCol="1" rtlCol="0" wrap="square">
            <a:spAutoFit/>
          </a:bodyPr>
          <a:lstStyle/>
          <a:p>
            <a:pPr algn="ctr"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3600" u="none">
                <a:ln>
                  <a:noFill/>
                </a:ln>
                <a:solidFill>
                  <a:srgbClr val="2F5591"/>
                </a:solidFill>
                <a:effectLst/>
                <a:uLnTx/>
                <a:uFillTx/>
                <a:latin charset="0" panose="020B0402020203020203" pitchFamily="34" typeface="Circe Light"/>
                <a:ea charset="0" panose="020B0306030504020204" pitchFamily="34" typeface="Open Sans Light"/>
                <a:cs charset="0" panose="020B0306030504020204" pitchFamily="34" typeface="Open Sans Light"/>
              </a:rPr>
              <a:t>STUDENT: </a:t>
            </a:r>
            <a:r>
              <a:rPr b="0" baseline="0" cap="none" dirty="0" i="0" kern="1200" kumimoji="0" lang="en-US" noProof="0" normalizeH="0" spc="0" strike="noStrike" sz="3600" u="none">
                <a:ln>
                  <a:noFill/>
                </a:ln>
                <a:solidFill>
                  <a:srgbClr val="2F5591"/>
                </a:solidFill>
                <a:effectLst/>
                <a:uLnTx/>
                <a:uFillTx/>
                <a:latin charset="0" panose="020B0602020203020203" pitchFamily="34" typeface="Circe Bold"/>
                <a:ea charset="0" panose="020B0306030504020204" pitchFamily="34" typeface="Open Sans Light"/>
                <a:cs charset="0" panose="020B0306030504020204" pitchFamily="34" typeface="Open Sans Light"/>
              </a:rPr>
              <a:t>DEMOGRAPHICS</a:t>
            </a:r>
            <a:endParaRPr b="0" baseline="0" cap="none" dirty="0" i="0" kern="1200" kumimoji="0" lang="en-US" noProof="0" normalizeH="0" spc="0" strike="noStrike" sz="4000" u="none">
              <a:ln>
                <a:noFill/>
              </a:ln>
              <a:solidFill>
                <a:prstClr val="white"/>
              </a:solidFill>
              <a:effectLst/>
              <a:uLnTx/>
              <a:uFillTx/>
              <a:latin charset="0" panose="020B0402020203020203" pitchFamily="34" typeface="Circe Light"/>
              <a:ea charset="0" panose="020B0306030504020204" pitchFamily="34" typeface="Open Sans Light"/>
              <a:cs charset="0" panose="020B0306030504020204" pitchFamily="34" typeface="Open Sans Light"/>
            </a:endParaRPr>
          </a:p>
        </p:txBody>
      </p:sp>
      <p:pic>
        <p:nvPicPr>
          <p:cNvPr id="8" name="Picture 2">
            <a:extLst>
              <a:ext uri="{FF2B5EF4-FFF2-40B4-BE49-F238E27FC236}">
                <a16:creationId xmlns:a16="http://schemas.microsoft.com/office/drawing/2014/main" id="{F4B49663-7636-AC60-1CF7-55B0BCE07158}"/>
              </a:ext>
            </a:extLst>
          </p:cNvPr>
          <p:cNvPicPr>
            <a:picLocks noChangeArrowheads="1" noChangeAspect="1"/>
          </p:cNvPicPr>
          <p:nvPr/>
        </p:nvPicPr>
        <p:blipFill>
          <a:blip cstate="email" r:embed="rId2">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1">
            <a:extLst>
              <a:ext uri="{FF2B5EF4-FFF2-40B4-BE49-F238E27FC236}">
                <a16:creationId xmlns:a16="http://schemas.microsoft.com/office/drawing/2014/main" id="{DB9CB12E-7BB0-4C47-FFE5-C2E3C0B8D1BC}"/>
              </a:ext>
            </a:extLst>
          </p:cNvPr>
          <p:cNvSpPr>
            <a:spLocks noGrp="1"/>
          </p:cNvSpPr>
          <p:nvPr>
            <p:ph idx="12" sz="quarter" type="sldNum"/>
          </p:nvPr>
        </p:nvSpPr>
        <p:spPr>
          <a:xfrm>
            <a:off x="9273435" y="6447155"/>
            <a:ext cx="2743200" cy="365125"/>
          </a:xfrm>
        </p:spPr>
        <p:txBody>
          <a:bodyPr numCol="1"/>
          <a:lstStyle/>
          <a:p>
            <a:pPr algn="r" defTabSz="914400" eaLnBrk="1" hangingPunct="1" indent="0" latinLnBrk="0" lvl="0" marL="0" marR="0" rtl="0">
              <a:lnSpc>
                <a:spcPct val="100000"/>
              </a:lnSpc>
              <a:spcBef>
                <a:spcPts val="0"/>
              </a:spcBef>
              <a:spcAft>
                <a:spcPts val="0"/>
              </a:spcAft>
              <a:buClrTx/>
              <a:buSzTx/>
              <a:buFontTx/>
              <a:buNone/>
              <a:tabLst/>
              <a:defRPr/>
            </a:pPr>
            <a:fld id="{D88C9D7A-CE64-B040-B9A2-1C7FA4025703}" type="slidenum">
              <a:rPr b="0" baseline="0" cap="none" i="0" kern="1200" kumimoji="0" lang="en-US" noProof="0" normalizeH="0" smtClean="0" spc="0" strike="noStrike" sz="1200" u="none">
                <a:ln>
                  <a:noFill/>
                </a:ln>
                <a:solidFill>
                  <a:srgbClr val="254992"/>
                </a:solidFill>
                <a:effectLst/>
                <a:uLnTx/>
                <a:uFillTx/>
                <a:latin charset="77" panose="020B0502020203020203" pitchFamily="34" typeface="Circe"/>
                <a:ea typeface="+mn-ea"/>
                <a:cs typeface="+mn-cs"/>
              </a:rPr>
              <a:pPr algn="r" defTabSz="914400" eaLnBrk="1" hangingPunct="1" indent="0" latinLnBrk="0" lvl="0" marL="0" marR="0" rtl="0">
                <a:lnSpc>
                  <a:spcPct val="100000"/>
                </a:lnSpc>
                <a:spcBef>
                  <a:spcPts val="0"/>
                </a:spcBef>
                <a:spcAft>
                  <a:spcPts val="0"/>
                </a:spcAft>
                <a:buClrTx/>
                <a:buSzTx/>
                <a:buFontTx/>
                <a:buNone/>
                <a:tabLst/>
                <a:defRPr/>
              </a:pPr>
              <a:t>89</a:t>
            </a:fld>
            <a:endParaRPr b="0" baseline="0" cap="none" dirty="0" i="0" kern="1200" kumimoji="0" lang="en-US" noProof="0" normalizeH="0" spc="0" strike="noStrike" sz="1200" u="none">
              <a:ln>
                <a:noFill/>
              </a:ln>
              <a:solidFill>
                <a:srgbClr val="254992"/>
              </a:solidFill>
              <a:effectLst/>
              <a:uLnTx/>
              <a:uFillTx/>
              <a:latin charset="77" panose="020B0502020203020203" pitchFamily="34" typeface="Circe"/>
              <a:ea typeface="+mn-ea"/>
              <a:cs typeface="+mn-cs"/>
            </a:endParaRPr>
          </a:p>
        </p:txBody>
      </p:sp>
      <p:sp>
        <p:nvSpPr>
          <p:cNvPr id="2" name="TextBox 1">
            <a:extLst>
              <a:ext uri="{FF2B5EF4-FFF2-40B4-BE49-F238E27FC236}">
                <a16:creationId xmlns:a16="http://schemas.microsoft.com/office/drawing/2014/main" id="{55A8221A-2382-3628-8A75-9FE34E4F7C7B}"/>
              </a:ext>
            </a:extLst>
          </p:cNvPr>
          <p:cNvSpPr txBox="1"/>
          <p:nvPr/>
        </p:nvSpPr>
        <p:spPr>
          <a:xfrm>
            <a:off x="467193" y="1700947"/>
            <a:ext cx="11257613" cy="2237536"/>
          </a:xfrm>
          <a:prstGeom prst="rect">
            <a:avLst/>
          </a:prstGeom>
          <a:noFill/>
        </p:spPr>
        <p:txBody>
          <a:bodyPr numCol="1" rtlCol="0" wrap="square">
            <a:spAutoFit/>
          </a:bodyPr>
          <a:lstStyle/>
          <a:p>
            <a:pPr algn="l" defTabSz="914400" eaLnBrk="1" hangingPunct="1" indent="-342900" latinLnBrk="0" lvl="1" marL="3474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800" u="none">
                <a:ln>
                  <a:noFill/>
                </a:ln>
                <a:solidFill>
                  <a:srgbClr val="2F5591"/>
                </a:solidFill>
                <a:effectLst/>
                <a:uLnTx/>
                <a:uFillTx/>
                <a:latin charset="0" panose="020B0402020203020203" pitchFamily="34" typeface="Circe Light"/>
                <a:ea typeface="+mn-ea"/>
                <a:cs typeface="+mn-cs"/>
              </a:rPr>
              <a:t>Where student graduated from: high school, home study</a:t>
            </a:r>
          </a:p>
          <a:p>
            <a:pPr algn="l" defTabSz="914400" eaLnBrk="1" hangingPunct="1" indent="-342900" latinLnBrk="0" lvl="1" marL="3474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800" u="none">
                <a:ln>
                  <a:noFill/>
                </a:ln>
                <a:solidFill>
                  <a:srgbClr val="2F5591"/>
                </a:solidFill>
                <a:effectLst/>
                <a:uLnTx/>
                <a:uFillTx/>
                <a:latin charset="0" panose="020B0402020203020203" pitchFamily="34" typeface="Circe Light"/>
                <a:ea typeface="+mn-ea"/>
                <a:cs typeface="+mn-cs"/>
              </a:rPr>
              <a:t>Enrolled Full-time Out of State</a:t>
            </a:r>
          </a:p>
          <a:p>
            <a:pPr algn="l" defTabSz="914400" eaLnBrk="1" hangingPunct="1" indent="-342900" latinLnBrk="0" lvl="1" marL="3474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800" u="none">
                <a:ln>
                  <a:noFill/>
                </a:ln>
                <a:solidFill>
                  <a:srgbClr val="2F5591"/>
                </a:solidFill>
                <a:effectLst/>
                <a:uLnTx/>
                <a:uFillTx/>
                <a:latin charset="0" panose="020B0402020203020203" pitchFamily="34" typeface="Circe Light"/>
                <a:ea typeface="+mn-ea"/>
                <a:cs typeface="+mn-cs"/>
              </a:rPr>
              <a:t>Convicted of Crime Other Than Misdemeanor</a:t>
            </a:r>
          </a:p>
          <a:p>
            <a:pPr algn="l" defTabSz="914400" eaLnBrk="1" hangingPunct="1" indent="-342900" latinLnBrk="0" lvl="1" marL="3474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400" u="none">
                <a:ln>
                  <a:noFill/>
                </a:ln>
                <a:solidFill>
                  <a:srgbClr val="2F5591"/>
                </a:solidFill>
                <a:effectLst/>
                <a:uLnTx/>
                <a:uFillTx/>
                <a:latin charset="0" panose="020B0402020203020203" pitchFamily="34" typeface="Circe Light"/>
                <a:ea typeface="+mn-ea"/>
                <a:cs typeface="+mn-cs"/>
              </a:rPr>
              <a:t>U.S. Armed Forces Service Question</a:t>
            </a:r>
          </a:p>
          <a:p>
            <a:pPr algn="l" defTabSz="914400" eaLnBrk="1" hangingPunct="1" indent="-342900" latinLnBrk="0" lvl="1" marL="3474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400" u="none">
                <a:ln>
                  <a:noFill/>
                </a:ln>
                <a:solidFill>
                  <a:srgbClr val="2F5591"/>
                </a:solidFill>
                <a:effectLst/>
                <a:uLnTx/>
                <a:uFillTx/>
                <a:latin charset="0" panose="020B0402020203020203" pitchFamily="34" typeface="Circe Light"/>
                <a:ea typeface="+mn-ea"/>
                <a:cs typeface="+mn-cs"/>
              </a:rPr>
              <a:t>Certification and Submission of Application</a:t>
            </a:r>
          </a:p>
        </p:txBody>
      </p:sp>
    </p:spTree>
    <p:extLst>
      <p:ext uri="{BB962C8B-B14F-4D97-AF65-F5344CB8AC3E}">
        <p14:creationId xmlns:p14="http://schemas.microsoft.com/office/powerpoint/2010/main" val="25070026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descr="Ultimate Guide: ACT Test Scores • Love the SAT Test Prep" id="1026" name="Picture 2">
            <a:extLst>
              <a:ext uri="{FF2B5EF4-FFF2-40B4-BE49-F238E27FC236}">
                <a16:creationId xmlns:a16="http://schemas.microsoft.com/office/drawing/2014/main" id="{1B6FC0C2-08B9-F7B3-D0CF-D366FE188D2B}"/>
              </a:ext>
            </a:extLst>
          </p:cNvPr>
          <p:cNvPicPr>
            <a:picLocks noChangeArrowheads="1" noChangeAspect="1"/>
          </p:cNvPicPr>
          <p:nvPr/>
        </p:nvPicPr>
        <p:blipFill rotWithShape="1">
          <a:blip r:embed="rId2">
            <a:extLst>
              <a:ext uri="{28A0092B-C50C-407E-A947-70E740481C1C}">
                <a14:useLocalDpi xmlns:a14="http://schemas.microsoft.com/office/drawing/2010/main" val="0"/>
              </a:ext>
            </a:extLst>
          </a:blip>
          <a:srcRect r="31562"/>
          <a:stretch/>
        </p:blipFill>
        <p:spPr>
          <a:xfrm>
            <a:off x="0" y="1477069"/>
            <a:ext cx="4816545" cy="469191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791CE8D9-8E5F-FAF3-5E94-6A4C9AE848E7}"/>
              </a:ext>
            </a:extLst>
          </p:cNvPr>
          <p:cNvSpPr/>
          <p:nvPr/>
        </p:nvSpPr>
        <p:spPr>
          <a:xfrm>
            <a:off x="-2" y="1477096"/>
            <a:ext cx="4816547" cy="4691921"/>
          </a:xfrm>
          <a:prstGeom prst="rect">
            <a:avLst/>
          </a:prstGeom>
          <a:solidFill>
            <a:srgbClr val="2F559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dirty="0"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sp>
        <p:nvSpPr>
          <p:cNvPr id="12" name="TextBox 11">
            <a:extLst>
              <a:ext uri="{FF2B5EF4-FFF2-40B4-BE49-F238E27FC236}">
                <a16:creationId xmlns:a16="http://schemas.microsoft.com/office/drawing/2014/main" id="{3B136109-AFDB-385C-7916-C18E1AA7EE16}"/>
              </a:ext>
            </a:extLst>
          </p:cNvPr>
          <p:cNvSpPr txBox="1"/>
          <p:nvPr/>
        </p:nvSpPr>
        <p:spPr>
          <a:xfrm>
            <a:off x="4988038" y="1755238"/>
            <a:ext cx="7028597" cy="4144211"/>
          </a:xfrm>
          <a:prstGeom prst="rect">
            <a:avLst/>
          </a:prstGeom>
          <a:noFill/>
        </p:spPr>
        <p:txBody>
          <a:bodyPr numCol="1" rtlCol="0" wrap="square">
            <a:spAutoFit/>
          </a:bodyPr>
          <a:lstStyle/>
          <a:p>
            <a:pPr algn="l" defTabSz="914400" eaLnBrk="1" hangingPunct="1" indent="-347472" latinLnBrk="0" lvl="0" marL="3474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3200" u="none">
                <a:ln>
                  <a:noFill/>
                </a:ln>
                <a:solidFill>
                  <a:srgbClr val="254992"/>
                </a:solidFill>
                <a:effectLst/>
                <a:uLnTx/>
                <a:uFillTx/>
                <a:latin charset="77" panose="020B0402020203020203" pitchFamily="34" typeface="Circe Light"/>
                <a:ea charset="0" panose="020B0306030504020204" pitchFamily="34" typeface="Open Sans Light"/>
                <a:cs charset="0" panose="020B0306030504020204" pitchFamily="34" typeface="Open Sans Light"/>
              </a:rPr>
              <a:t>Highest composite score from a </a:t>
            </a:r>
            <a:r>
              <a:rPr b="0" baseline="0" cap="none" dirty="0" i="0" kern="1200" kumimoji="0" lang="en-US" noProof="0" normalizeH="0" spc="0" strike="noStrike" sz="3200" u="none">
                <a:ln>
                  <a:noFill/>
                </a:ln>
                <a:solidFill>
                  <a:srgbClr val="254992"/>
                </a:solidFill>
                <a:effectLst/>
                <a:uLnTx/>
                <a:uFillTx/>
                <a:latin charset="0" panose="020B0602020203020203" pitchFamily="34" typeface="Circe Bold"/>
                <a:ea charset="0" panose="020B0306030504020204" pitchFamily="34" typeface="Open Sans Light"/>
                <a:cs charset="0" panose="020B0306030504020204" pitchFamily="34" typeface="Open Sans Light"/>
              </a:rPr>
              <a:t>single</a:t>
            </a:r>
            <a:r>
              <a:rPr b="0" baseline="0" cap="none" dirty="0" i="0" kern="1200" kumimoji="0" lang="en-US" noProof="0" normalizeH="0" spc="0" strike="noStrike" sz="3200" u="none">
                <a:ln>
                  <a:noFill/>
                </a:ln>
                <a:solidFill>
                  <a:srgbClr val="254992"/>
                </a:solidFill>
                <a:effectLst/>
                <a:uLnTx/>
                <a:uFillTx/>
                <a:latin charset="77" panose="020B0402020203020203" pitchFamily="34" typeface="Circe Light"/>
                <a:ea charset="0" panose="020B0306030504020204" pitchFamily="34" typeface="Open Sans Light"/>
                <a:cs charset="0" panose="020B0306030504020204" pitchFamily="34" typeface="Open Sans Light"/>
              </a:rPr>
              <a:t> test will be considered</a:t>
            </a:r>
          </a:p>
          <a:p>
            <a:pPr algn="l" defTabSz="914400" eaLnBrk="1" hangingPunct="1" indent="-347472" latinLnBrk="0" lvl="2" marL="8046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800" u="none">
                <a:ln>
                  <a:noFill/>
                </a:ln>
                <a:solidFill>
                  <a:srgbClr val="254992"/>
                </a:solidFill>
                <a:effectLst/>
                <a:uLnTx/>
                <a:uFillTx/>
                <a:latin charset="77" panose="020B0402020203020203" pitchFamily="34" typeface="Circe Light"/>
                <a:ea charset="0" panose="020B0306030504020204" pitchFamily="34" typeface="Open Sans Light"/>
                <a:cs charset="0" panose="020B0306030504020204" pitchFamily="34" typeface="Open Sans Light"/>
              </a:rPr>
              <a:t>TOPS does not consider the essay portion of the ACT in calculating the composite score needed to qualify</a:t>
            </a:r>
          </a:p>
          <a:p>
            <a:pPr algn="l" defTabSz="914400" eaLnBrk="1" hangingPunct="1" indent="-347472" latinLnBrk="0" lvl="2" marL="8046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800" u="none">
                <a:ln>
                  <a:noFill/>
                </a:ln>
                <a:solidFill>
                  <a:srgbClr val="254992"/>
                </a:solidFill>
                <a:effectLst/>
                <a:uLnTx/>
                <a:uFillTx/>
                <a:latin charset="77" panose="020B0402020203020203" pitchFamily="34" typeface="Circe Light"/>
                <a:ea charset="0" panose="020B0306030504020204" pitchFamily="34" typeface="Open Sans Light"/>
                <a:cs charset="0" panose="020B0306030504020204" pitchFamily="34" typeface="Open Sans Light"/>
              </a:rPr>
              <a:t>TOPS does </a:t>
            </a:r>
            <a:r>
              <a:rPr b="0" baseline="0" cap="none" dirty="0" i="0" kern="1200" kumimoji="0" lang="en-US" noProof="0" normalizeH="0" spc="0" strike="noStrike" sz="2800" u="none">
                <a:ln>
                  <a:noFill/>
                </a:ln>
                <a:solidFill>
                  <a:srgbClr val="254992"/>
                </a:solidFill>
                <a:effectLst/>
                <a:uLnTx/>
                <a:uFillTx/>
                <a:latin charset="0" panose="020B0602020203020203" pitchFamily="34" typeface="Circe Bold"/>
                <a:ea charset="0" panose="020B0306030504020204" pitchFamily="34" typeface="Open Sans Light"/>
                <a:cs charset="0" panose="020B0306030504020204" pitchFamily="34" typeface="Open Sans Light"/>
              </a:rPr>
              <a:t>not</a:t>
            </a:r>
            <a:r>
              <a:rPr b="0" baseline="0" cap="none" dirty="0" i="0" kern="1200" kumimoji="0" lang="en-US" noProof="0" normalizeH="0" spc="0" strike="noStrike" sz="2800" u="none">
                <a:ln>
                  <a:noFill/>
                </a:ln>
                <a:solidFill>
                  <a:srgbClr val="254992"/>
                </a:solidFill>
                <a:effectLst/>
                <a:uLnTx/>
                <a:uFillTx/>
                <a:latin charset="77" panose="020B0402020203020203" pitchFamily="34" typeface="Circe Light"/>
                <a:ea charset="0" panose="020B0306030504020204" pitchFamily="34" typeface="Open Sans Light"/>
                <a:cs charset="0" panose="020B0306030504020204" pitchFamily="34" typeface="Open Sans Light"/>
              </a:rPr>
              <a:t> consider </a:t>
            </a:r>
            <a:r>
              <a:rPr b="0" baseline="0" cap="none" dirty="0" err="1" i="0" kern="1200" kumimoji="0" lang="en-US" noProof="0" normalizeH="0" spc="0" strike="noStrike" sz="2800" u="none">
                <a:ln>
                  <a:noFill/>
                </a:ln>
                <a:solidFill>
                  <a:srgbClr val="254992"/>
                </a:solidFill>
                <a:effectLst/>
                <a:uLnTx/>
                <a:uFillTx/>
                <a:latin charset="77" panose="020B0402020203020203" pitchFamily="34" typeface="Circe Light"/>
                <a:ea charset="0" panose="020B0306030504020204" pitchFamily="34" typeface="Open Sans Light"/>
                <a:cs charset="0" panose="020B0306030504020204" pitchFamily="34" typeface="Open Sans Light"/>
              </a:rPr>
              <a:t>superscores</a:t>
            </a:r>
            <a:endParaRPr b="0" baseline="0" cap="none" dirty="0" i="0" kern="1200" kumimoji="0" lang="en-US" noProof="0" normalizeH="0" spc="0" strike="noStrike" sz="2800" u="none">
              <a:ln>
                <a:noFill/>
              </a:ln>
              <a:solidFill>
                <a:srgbClr val="254992"/>
              </a:solidFill>
              <a:effectLst/>
              <a:uLnTx/>
              <a:uFillTx/>
              <a:latin charset="77" panose="020B0402020203020203" pitchFamily="34" typeface="Circe Light"/>
              <a:ea charset="0" panose="020B0306030504020204" pitchFamily="34" typeface="Open Sans Light"/>
              <a:cs charset="0" panose="020B0306030504020204" pitchFamily="34" typeface="Open Sans Light"/>
            </a:endParaRPr>
          </a:p>
          <a:p>
            <a:pPr algn="l" defTabSz="914400" eaLnBrk="1" hangingPunct="1" indent="-347472" latinLnBrk="0" lvl="0" marL="3474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3200" u="none">
                <a:ln>
                  <a:noFill/>
                </a:ln>
                <a:solidFill>
                  <a:srgbClr val="254992"/>
                </a:solidFill>
                <a:effectLst/>
                <a:uLnTx/>
                <a:uFillTx/>
                <a:latin charset="77" panose="020B0402020203020203" pitchFamily="34" typeface="Circe Light"/>
                <a:ea charset="0" panose="020B0306030504020204" pitchFamily="34" typeface="Open Sans Light"/>
                <a:cs charset="0" panose="020B0306030504020204" pitchFamily="34" typeface="Open Sans Light"/>
              </a:rPr>
              <a:t>ACT Registration </a:t>
            </a:r>
          </a:p>
          <a:p>
            <a:pPr algn="l" defTabSz="914400" eaLnBrk="1" hangingPunct="1" indent="-347472" latinLnBrk="0" lvl="2" marL="8046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800" u="none">
                <a:ln>
                  <a:noFill/>
                </a:ln>
                <a:solidFill>
                  <a:srgbClr val="254992"/>
                </a:solidFill>
                <a:effectLst/>
                <a:uLnTx/>
                <a:uFillTx/>
                <a:latin charset="77" panose="020B0402020203020203" pitchFamily="34" typeface="Circe Light"/>
                <a:ea charset="0" panose="020B0306030504020204" pitchFamily="34" typeface="Open Sans Light"/>
                <a:cs charset="0" panose="020B0306030504020204" pitchFamily="34" typeface="Open Sans Light"/>
              </a:rPr>
              <a:t>TOPS Code </a:t>
            </a:r>
            <a:r>
              <a:rPr b="0" baseline="0" cap="none" dirty="0" i="0" kern="1200" kumimoji="0" lang="en-US" noProof="0" normalizeH="0" spc="0" strike="noStrike" sz="2800" u="none">
                <a:ln>
                  <a:noFill/>
                </a:ln>
                <a:solidFill>
                  <a:srgbClr val="254992"/>
                </a:solidFill>
                <a:effectLst/>
                <a:uLnTx/>
                <a:uFillTx/>
                <a:latin charset="0" panose="020B0602020203020203" pitchFamily="34" typeface="Circe Bold"/>
                <a:ea charset="0" panose="020B0306030504020204" pitchFamily="34" typeface="Open Sans Light"/>
                <a:cs charset="0" panose="020B0306030504020204" pitchFamily="34" typeface="Open Sans Light"/>
              </a:rPr>
              <a:t>1595</a:t>
            </a:r>
          </a:p>
          <a:p>
            <a:pPr algn="l" defTabSz="914400" eaLnBrk="1" hangingPunct="1" indent="-347472" latinLnBrk="0" lvl="2" marL="8046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800" u="none">
                <a:ln>
                  <a:noFill/>
                </a:ln>
                <a:solidFill>
                  <a:srgbClr val="254992"/>
                </a:solidFill>
                <a:effectLst/>
                <a:uLnTx/>
                <a:uFillTx/>
                <a:latin charset="77" panose="020B0402020203020203" pitchFamily="34" typeface="Circe Light"/>
                <a:ea charset="0" panose="020B0306030504020204" pitchFamily="34" typeface="Open Sans Light"/>
                <a:cs charset="0" panose="020B0306030504020204" pitchFamily="34" typeface="Open Sans Light"/>
              </a:rPr>
              <a:t>Date of Birth</a:t>
            </a:r>
          </a:p>
        </p:txBody>
      </p:sp>
      <p:pic>
        <p:nvPicPr>
          <p:cNvPr id="13" name="Picture 2">
            <a:extLst>
              <a:ext uri="{FF2B5EF4-FFF2-40B4-BE49-F238E27FC236}">
                <a16:creationId xmlns:a16="http://schemas.microsoft.com/office/drawing/2014/main" id="{02665535-50BF-FAD0-7E2F-01B862371C25}"/>
              </a:ext>
            </a:extLst>
          </p:cNvPr>
          <p:cNvPicPr>
            <a:picLocks noChangeArrowheads="1" noChangeAspect="1"/>
          </p:cNvPicPr>
          <p:nvPr/>
        </p:nvPicPr>
        <p:blipFill>
          <a:blip cstate="email" r:embed="rId3">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idx="12" sz="quarter" type="sldNum"/>
          </p:nvPr>
        </p:nvSpPr>
        <p:spPr>
          <a:xfrm>
            <a:off x="9273435" y="6447155"/>
            <a:ext cx="2743200" cy="365125"/>
          </a:xfrm>
        </p:spPr>
        <p:txBody>
          <a:bodyPr numCol="1"/>
          <a:lstStyle/>
          <a:p>
            <a:pPr algn="r" defTabSz="914400" eaLnBrk="1" hangingPunct="1" indent="0" latinLnBrk="0" lvl="0" marL="0" marR="0" rtl="0">
              <a:lnSpc>
                <a:spcPct val="100000"/>
              </a:lnSpc>
              <a:spcBef>
                <a:spcPts val="0"/>
              </a:spcBef>
              <a:spcAft>
                <a:spcPts val="0"/>
              </a:spcAft>
              <a:buClrTx/>
              <a:buSzTx/>
              <a:buFontTx/>
              <a:buNone/>
              <a:tabLst/>
              <a:defRPr/>
            </a:pPr>
            <a:fld id="{D88C9D7A-CE64-B040-B9A2-1C7FA4025703}" type="slidenum">
              <a:rPr b="0" baseline="0" cap="none" i="0" kern="1200" kumimoji="0" lang="en-US" noProof="0" normalizeH="0" smtClean="0" spc="0" strike="noStrike" sz="1200" u="none">
                <a:ln>
                  <a:noFill/>
                </a:ln>
                <a:solidFill>
                  <a:srgbClr val="254992"/>
                </a:solidFill>
                <a:effectLst/>
                <a:uLnTx/>
                <a:uFillTx/>
                <a:latin charset="77" panose="020B0502020203020203" pitchFamily="34" typeface="Circe"/>
                <a:ea typeface="+mn-ea"/>
                <a:cs typeface="+mn-cs"/>
              </a:rPr>
              <a:pPr algn="r" defTabSz="914400" eaLnBrk="1" hangingPunct="1" indent="0" latinLnBrk="0" lvl="0" marL="0" marR="0" rtl="0">
                <a:lnSpc>
                  <a:spcPct val="100000"/>
                </a:lnSpc>
                <a:spcBef>
                  <a:spcPts val="0"/>
                </a:spcBef>
                <a:spcAft>
                  <a:spcPts val="0"/>
                </a:spcAft>
                <a:buClrTx/>
                <a:buSzTx/>
                <a:buFontTx/>
                <a:buNone/>
                <a:tabLst/>
                <a:defRPr/>
              </a:pPr>
              <a:t>9</a:t>
            </a:fld>
            <a:endParaRPr b="0" baseline="0" cap="none" dirty="0" i="0" kern="1200" kumimoji="0" lang="en-US" noProof="0" normalizeH="0" spc="0" strike="noStrike" sz="1200" u="none">
              <a:ln>
                <a:noFill/>
              </a:ln>
              <a:solidFill>
                <a:srgbClr val="254992"/>
              </a:solidFill>
              <a:effectLst/>
              <a:uLnTx/>
              <a:uFillTx/>
              <a:latin charset="77" panose="020B0502020203020203" pitchFamily="34" typeface="Circe"/>
              <a:ea typeface="+mn-ea"/>
              <a:cs typeface="+mn-cs"/>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sp>
        <p:nvSpPr>
          <p:cNvPr id="9" name="TextBox 8">
            <a:extLst>
              <a:ext uri="{FF2B5EF4-FFF2-40B4-BE49-F238E27FC236}">
                <a16:creationId xmlns:a16="http://schemas.microsoft.com/office/drawing/2014/main" id="{E94A7200-B166-C4F4-CAE2-5C48012B3795}"/>
              </a:ext>
            </a:extLst>
          </p:cNvPr>
          <p:cNvSpPr txBox="1"/>
          <p:nvPr/>
        </p:nvSpPr>
        <p:spPr>
          <a:xfrm>
            <a:off x="467194" y="415387"/>
            <a:ext cx="11257612" cy="646331"/>
          </a:xfrm>
          <a:prstGeom prst="rect">
            <a:avLst/>
          </a:prstGeom>
          <a:noFill/>
        </p:spPr>
        <p:txBody>
          <a:bodyPr numCol="1" rtlCol="0" wrap="square">
            <a:spAutoFit/>
          </a:bodyPr>
          <a:lstStyle/>
          <a:p>
            <a:pPr algn="ctr"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3600" u="none">
                <a:ln>
                  <a:noFill/>
                </a:ln>
                <a:solidFill>
                  <a:srgbClr val="2F5591"/>
                </a:solidFill>
                <a:effectLst/>
                <a:uLnTx/>
                <a:uFillTx/>
                <a:latin charset="0" panose="020B0602020203020203" pitchFamily="34" typeface="Circe Bold"/>
                <a:ea charset="0" panose="020B0306030504020204" pitchFamily="34" typeface="Open Sans Light"/>
                <a:cs charset="0" panose="020B0306030504020204" pitchFamily="34" typeface="Open Sans Light"/>
              </a:rPr>
              <a:t>ACT</a:t>
            </a:r>
            <a:endParaRPr b="0" baseline="0" cap="none" dirty="0" i="0" kern="1200" kumimoji="0" lang="en-US" noProof="0" normalizeH="0" spc="0" strike="noStrike" sz="4000" u="none">
              <a:ln>
                <a:noFill/>
              </a:ln>
              <a:solidFill>
                <a:prstClr val="white"/>
              </a:solidFill>
              <a:effectLst/>
              <a:uLnTx/>
              <a:uFillTx/>
              <a:latin charset="0" panose="020B0602020203020203" pitchFamily="34" typeface="Circe Bold"/>
              <a:ea charset="0" panose="020B0306030504020204" pitchFamily="34" typeface="Open Sans Light"/>
              <a:cs charset="0" panose="020B0306030504020204" pitchFamily="34" typeface="Open Sans Light"/>
            </a:endParaRPr>
          </a:p>
        </p:txBody>
      </p:sp>
    </p:spTree>
    <p:extLst>
      <p:ext uri="{BB962C8B-B14F-4D97-AF65-F5344CB8AC3E}">
        <p14:creationId xmlns:p14="http://schemas.microsoft.com/office/powerpoint/2010/main" val="394803630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descr="Your Guide to the FAFSA Application - OnToCollege" id="9218" name="Picture 2">
            <a:extLst>
              <a:ext uri="{FF2B5EF4-FFF2-40B4-BE49-F238E27FC236}">
                <a16:creationId xmlns:a16="http://schemas.microsoft.com/office/drawing/2014/main" id="{D6A1E5AE-D47F-6FEA-33BD-2E7DB2A48718}"/>
              </a:ext>
            </a:extLst>
          </p:cNvPr>
          <p:cNvPicPr>
            <a:picLocks noChangeArrowheads="1" noChangeAspect="1"/>
          </p:cNvPicPr>
          <p:nvPr/>
        </p:nvPicPr>
        <p:blipFill rotWithShape="1">
          <a:blip r:embed="rId2">
            <a:extLst>
              <a:ext uri="{28A0092B-C50C-407E-A947-70E740481C1C}">
                <a14:useLocalDpi xmlns:a14="http://schemas.microsoft.com/office/drawing/2010/main" val="0"/>
              </a:ext>
            </a:extLst>
          </a:blip>
          <a:srcRect r="34552"/>
          <a:stretch/>
        </p:blipFill>
        <p:spPr>
          <a:xfrm>
            <a:off x="0" y="1477088"/>
            <a:ext cx="4816545" cy="469191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19D7BC5A-6411-14D3-5608-B8F2054D3A86}"/>
              </a:ext>
            </a:extLst>
          </p:cNvPr>
          <p:cNvSpPr/>
          <p:nvPr/>
        </p:nvSpPr>
        <p:spPr>
          <a:xfrm>
            <a:off x="-2" y="1477096"/>
            <a:ext cx="4816547" cy="4691921"/>
          </a:xfrm>
          <a:prstGeom prst="rect">
            <a:avLst/>
          </a:prstGeom>
          <a:solidFill>
            <a:srgbClr val="2F559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dirty="0"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sp>
        <p:nvSpPr>
          <p:cNvPr id="12" name="TextBox 11">
            <a:extLst>
              <a:ext uri="{FF2B5EF4-FFF2-40B4-BE49-F238E27FC236}">
                <a16:creationId xmlns:a16="http://schemas.microsoft.com/office/drawing/2014/main" id="{3B136109-AFDB-385C-7916-C18E1AA7EE16}"/>
              </a:ext>
            </a:extLst>
          </p:cNvPr>
          <p:cNvSpPr txBox="1"/>
          <p:nvPr/>
        </p:nvSpPr>
        <p:spPr>
          <a:xfrm>
            <a:off x="4969564" y="1755238"/>
            <a:ext cx="7047071" cy="3567130"/>
          </a:xfrm>
          <a:prstGeom prst="rect">
            <a:avLst/>
          </a:prstGeom>
          <a:noFill/>
        </p:spPr>
        <p:txBody>
          <a:bodyPr numCol="1" rtlCol="0" wrap="square">
            <a:spAutoFit/>
          </a:bodyPr>
          <a:lstStyle/>
          <a:p>
            <a:pPr algn="l" defTabSz="914400" eaLnBrk="1" hangingPunct="1" indent="-342900" latinLnBrk="0" lvl="1" marL="3474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400" u="none">
                <a:ln>
                  <a:noFill/>
                </a:ln>
                <a:solidFill>
                  <a:srgbClr val="2F5591"/>
                </a:solidFill>
                <a:effectLst/>
                <a:uLnTx/>
                <a:uFillTx/>
                <a:latin charset="0" panose="020B0402020203020203" pitchFamily="34" typeface="Circe Light"/>
                <a:ea typeface="+mn-ea"/>
                <a:cs typeface="+mn-cs"/>
              </a:rPr>
              <a:t>The Free Application for Federal Student Aid (FAFSA®) is the application for both federal and state aid programs.</a:t>
            </a:r>
          </a:p>
          <a:p>
            <a:pPr algn="l" defTabSz="914400" eaLnBrk="1" hangingPunct="1" indent="-342900" latinLnBrk="0" lvl="4" marL="8046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000" u="none">
                <a:ln>
                  <a:noFill/>
                </a:ln>
                <a:solidFill>
                  <a:srgbClr val="2F5591"/>
                </a:solidFill>
                <a:effectLst/>
                <a:uLnTx/>
                <a:uFillTx/>
                <a:latin charset="0" panose="020B0402020203020203" pitchFamily="34" typeface="Circe Light"/>
                <a:ea typeface="+mn-ea"/>
                <a:cs typeface="+mn-cs"/>
              </a:rPr>
              <a:t>Be sure to fill out the FAFSA® even if you don’t think you’ll qualify for need based aid.</a:t>
            </a:r>
          </a:p>
          <a:p>
            <a:pPr algn="l" defTabSz="914400" eaLnBrk="1" hangingPunct="1" indent="-342900" latinLnBrk="0" lvl="1" marL="3474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400" u="none">
                <a:ln>
                  <a:noFill/>
                </a:ln>
                <a:solidFill>
                  <a:srgbClr val="2F5591"/>
                </a:solidFill>
                <a:effectLst/>
                <a:uLnTx/>
                <a:uFillTx/>
                <a:latin charset="0" panose="020B0402020203020203" pitchFamily="34" typeface="Circe Light"/>
                <a:ea typeface="+mn-ea"/>
                <a:cs typeface="+mn-cs"/>
              </a:rPr>
              <a:t>The FAFSA® is the only application needed for the TOPS scholarship. </a:t>
            </a:r>
          </a:p>
          <a:p>
            <a:pPr algn="l" defTabSz="914400" eaLnBrk="1" hangingPunct="1" indent="-342900" latinLnBrk="0" lvl="4" marL="8046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000" u="none">
                <a:ln>
                  <a:noFill/>
                </a:ln>
                <a:solidFill>
                  <a:srgbClr val="2F5591"/>
                </a:solidFill>
                <a:effectLst/>
                <a:uLnTx/>
                <a:uFillTx/>
                <a:latin charset="0" panose="020B0402020203020203" pitchFamily="34" typeface="Circe Light"/>
                <a:ea typeface="+mn-ea"/>
                <a:cs typeface="+mn-cs"/>
              </a:rPr>
              <a:t>Louisiana’s priority deadline is February 1.</a:t>
            </a:r>
          </a:p>
          <a:p>
            <a:pPr algn="l" defTabSz="914400" eaLnBrk="1" hangingPunct="1" indent="-342900" latinLnBrk="0" lvl="1" marL="3474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400" u="none">
                <a:ln>
                  <a:noFill/>
                </a:ln>
                <a:solidFill>
                  <a:srgbClr val="2F5591"/>
                </a:solidFill>
                <a:effectLst/>
                <a:uLnTx/>
                <a:uFillTx/>
                <a:latin charset="0" panose="020B0402020203020203" pitchFamily="34" typeface="Circe Light"/>
                <a:ea typeface="+mn-ea"/>
                <a:cs typeface="+mn-cs"/>
              </a:rPr>
              <a:t>You should never be asked to pay to fill out the FAFSA®.  It is a FREE application.</a:t>
            </a:r>
          </a:p>
        </p:txBody>
      </p:sp>
      <p:pic>
        <p:nvPicPr>
          <p:cNvPr id="13" name="Picture 2">
            <a:extLst>
              <a:ext uri="{FF2B5EF4-FFF2-40B4-BE49-F238E27FC236}">
                <a16:creationId xmlns:a16="http://schemas.microsoft.com/office/drawing/2014/main" id="{02665535-50BF-FAD0-7E2F-01B862371C25}"/>
              </a:ext>
            </a:extLst>
          </p:cNvPr>
          <p:cNvPicPr>
            <a:picLocks noChangeArrowheads="1" noChangeAspect="1"/>
          </p:cNvPicPr>
          <p:nvPr/>
        </p:nvPicPr>
        <p:blipFill>
          <a:blip cstate="email" r:embed="rId3">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idx="12" sz="quarter" type="sldNum"/>
          </p:nvPr>
        </p:nvSpPr>
        <p:spPr>
          <a:xfrm>
            <a:off x="9273435" y="6447155"/>
            <a:ext cx="2743200" cy="365125"/>
          </a:xfrm>
        </p:spPr>
        <p:txBody>
          <a:bodyPr numCol="1"/>
          <a:lstStyle/>
          <a:p>
            <a:pPr algn="r" defTabSz="914400" eaLnBrk="1" hangingPunct="1" indent="0" latinLnBrk="0" lvl="0" marL="0" marR="0" rtl="0">
              <a:lnSpc>
                <a:spcPct val="100000"/>
              </a:lnSpc>
              <a:spcBef>
                <a:spcPts val="0"/>
              </a:spcBef>
              <a:spcAft>
                <a:spcPts val="0"/>
              </a:spcAft>
              <a:buClrTx/>
              <a:buSzTx/>
              <a:buFontTx/>
              <a:buNone/>
              <a:tabLst/>
              <a:defRPr/>
            </a:pPr>
            <a:fld id="{D88C9D7A-CE64-B040-B9A2-1C7FA4025703}" type="slidenum">
              <a:rPr b="0" baseline="0" cap="none" i="0" kern="1200" kumimoji="0" lang="en-US" noProof="0" normalizeH="0" smtClean="0" spc="0" strike="noStrike" sz="1200" u="none">
                <a:ln>
                  <a:noFill/>
                </a:ln>
                <a:solidFill>
                  <a:srgbClr val="254992"/>
                </a:solidFill>
                <a:effectLst/>
                <a:uLnTx/>
                <a:uFillTx/>
                <a:latin charset="77" panose="020B0502020203020203" pitchFamily="34" typeface="Circe"/>
                <a:ea typeface="+mn-ea"/>
                <a:cs typeface="+mn-cs"/>
              </a:rPr>
              <a:pPr algn="r" defTabSz="914400" eaLnBrk="1" hangingPunct="1" indent="0" latinLnBrk="0" lvl="0" marL="0" marR="0" rtl="0">
                <a:lnSpc>
                  <a:spcPct val="100000"/>
                </a:lnSpc>
                <a:spcBef>
                  <a:spcPts val="0"/>
                </a:spcBef>
                <a:spcAft>
                  <a:spcPts val="0"/>
                </a:spcAft>
                <a:buClrTx/>
                <a:buSzTx/>
                <a:buFontTx/>
                <a:buNone/>
                <a:tabLst/>
                <a:defRPr/>
              </a:pPr>
              <a:t>90</a:t>
            </a:fld>
            <a:endParaRPr b="0" baseline="0" cap="none" dirty="0" i="0" kern="1200" kumimoji="0" lang="en-US" noProof="0" normalizeH="0" spc="0" strike="noStrike" sz="1200" u="none">
              <a:ln>
                <a:noFill/>
              </a:ln>
              <a:solidFill>
                <a:srgbClr val="254992"/>
              </a:solidFill>
              <a:effectLst/>
              <a:uLnTx/>
              <a:uFillTx/>
              <a:latin charset="77" panose="020B0502020203020203" pitchFamily="34" typeface="Circe"/>
              <a:ea typeface="+mn-ea"/>
              <a:cs typeface="+mn-cs"/>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sp>
        <p:nvSpPr>
          <p:cNvPr id="10" name="TextBox 9">
            <a:extLst>
              <a:ext uri="{FF2B5EF4-FFF2-40B4-BE49-F238E27FC236}">
                <a16:creationId xmlns:a16="http://schemas.microsoft.com/office/drawing/2014/main" id="{E95CC14A-1851-4419-7134-3A25D429EF0F}"/>
              </a:ext>
            </a:extLst>
          </p:cNvPr>
          <p:cNvSpPr txBox="1"/>
          <p:nvPr/>
        </p:nvSpPr>
        <p:spPr>
          <a:xfrm>
            <a:off x="467194" y="415387"/>
            <a:ext cx="11257612" cy="646331"/>
          </a:xfrm>
          <a:prstGeom prst="rect">
            <a:avLst/>
          </a:prstGeom>
          <a:noFill/>
        </p:spPr>
        <p:txBody>
          <a:bodyPr numCol="1" rtlCol="0" wrap="square">
            <a:spAutoFit/>
          </a:bodyPr>
          <a:lstStyle/>
          <a:p>
            <a:pPr algn="ctr"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3600" u="none">
                <a:ln>
                  <a:noFill/>
                </a:ln>
                <a:solidFill>
                  <a:srgbClr val="2F5591"/>
                </a:solidFill>
                <a:effectLst/>
                <a:uLnTx/>
                <a:uFillTx/>
                <a:latin charset="0" panose="020B0602020203020203" pitchFamily="34" typeface="Circe Bold"/>
                <a:ea charset="0" panose="020B0306030504020204" pitchFamily="34" typeface="Open Sans Light"/>
                <a:cs charset="0" panose="020B0306030504020204" pitchFamily="34" typeface="Open Sans Light"/>
              </a:rPr>
              <a:t>FAFSA®</a:t>
            </a:r>
            <a:endParaRPr b="0" baseline="0" cap="none" dirty="0" i="0" kern="1200" kumimoji="0" lang="en-US" noProof="0" normalizeH="0" spc="0" strike="noStrike" sz="4000" u="none">
              <a:ln>
                <a:noFill/>
              </a:ln>
              <a:solidFill>
                <a:prstClr val="white"/>
              </a:solidFill>
              <a:effectLst/>
              <a:uLnTx/>
              <a:uFillTx/>
              <a:latin charset="0" panose="020B0602020203020203" pitchFamily="34" typeface="Circe Bold"/>
              <a:ea charset="0" panose="020B0306030504020204" pitchFamily="34" typeface="Open Sans Light"/>
              <a:cs charset="0" panose="020B0306030504020204" pitchFamily="34" typeface="Open Sans Light"/>
            </a:endParaRPr>
          </a:p>
        </p:txBody>
      </p:sp>
      <p:pic>
        <p:nvPicPr>
          <p:cNvPr descr="A blue and white qr code with a picture of a person wearing a graduation cap  Description automatically generated" id="3" name="Picture 2">
            <a:extLst>
              <a:ext uri="{FF2B5EF4-FFF2-40B4-BE49-F238E27FC236}">
                <a16:creationId xmlns:a16="http://schemas.microsoft.com/office/drawing/2014/main" id="{4ADE102F-C85C-5488-A83B-5DEEFDC00F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7640" y="5054138"/>
            <a:ext cx="1187335" cy="1187335"/>
          </a:xfrm>
          <a:prstGeom prst="rect">
            <a:avLst/>
          </a:prstGeom>
        </p:spPr>
      </p:pic>
    </p:spTree>
    <p:extLst>
      <p:ext uri="{BB962C8B-B14F-4D97-AF65-F5344CB8AC3E}">
        <p14:creationId xmlns:p14="http://schemas.microsoft.com/office/powerpoint/2010/main" val="643525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descr="Your Guide to the FAFSA Application - OnToCollege" id="9218" name="Picture 2">
            <a:extLst>
              <a:ext uri="{FF2B5EF4-FFF2-40B4-BE49-F238E27FC236}">
                <a16:creationId xmlns:a16="http://schemas.microsoft.com/office/drawing/2014/main" id="{D6A1E5AE-D47F-6FEA-33BD-2E7DB2A48718}"/>
              </a:ext>
            </a:extLst>
          </p:cNvPr>
          <p:cNvPicPr>
            <a:picLocks noChangeArrowheads="1" noChangeAspect="1"/>
          </p:cNvPicPr>
          <p:nvPr/>
        </p:nvPicPr>
        <p:blipFill rotWithShape="1">
          <a:blip r:embed="rId2">
            <a:extLst>
              <a:ext uri="{28A0092B-C50C-407E-A947-70E740481C1C}">
                <a14:useLocalDpi xmlns:a14="http://schemas.microsoft.com/office/drawing/2010/main" val="0"/>
              </a:ext>
            </a:extLst>
          </a:blip>
          <a:srcRect r="34552"/>
          <a:stretch/>
        </p:blipFill>
        <p:spPr>
          <a:xfrm>
            <a:off x="0" y="1477088"/>
            <a:ext cx="4816545" cy="469191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19D7BC5A-6411-14D3-5608-B8F2054D3A86}"/>
              </a:ext>
            </a:extLst>
          </p:cNvPr>
          <p:cNvSpPr/>
          <p:nvPr/>
        </p:nvSpPr>
        <p:spPr>
          <a:xfrm>
            <a:off x="-2" y="1477096"/>
            <a:ext cx="4816547" cy="4691921"/>
          </a:xfrm>
          <a:prstGeom prst="rect">
            <a:avLst/>
          </a:prstGeom>
          <a:solidFill>
            <a:srgbClr val="2F559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dirty="0"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sp>
        <p:nvSpPr>
          <p:cNvPr id="12" name="TextBox 11">
            <a:extLst>
              <a:ext uri="{FF2B5EF4-FFF2-40B4-BE49-F238E27FC236}">
                <a16:creationId xmlns:a16="http://schemas.microsoft.com/office/drawing/2014/main" id="{3B136109-AFDB-385C-7916-C18E1AA7EE16}"/>
              </a:ext>
            </a:extLst>
          </p:cNvPr>
          <p:cNvSpPr txBox="1"/>
          <p:nvPr/>
        </p:nvSpPr>
        <p:spPr>
          <a:xfrm>
            <a:off x="4969564" y="1755238"/>
            <a:ext cx="7047071" cy="3579441"/>
          </a:xfrm>
          <a:prstGeom prst="rect">
            <a:avLst/>
          </a:prstGeom>
          <a:noFill/>
        </p:spPr>
        <p:txBody>
          <a:bodyPr numCol="1" rtlCol="0" wrap="square">
            <a:spAutoFit/>
          </a:bodyPr>
          <a:lstStyle/>
          <a:p>
            <a:pPr algn="l" defTabSz="914400" eaLnBrk="1" hangingPunct="1" indent="-342900" latinLnBrk="0" lvl="1" marL="3474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400" u="none">
                <a:ln>
                  <a:noFill/>
                </a:ln>
                <a:solidFill>
                  <a:srgbClr val="2F5591"/>
                </a:solidFill>
                <a:effectLst/>
                <a:uLnTx/>
                <a:uFillTx/>
                <a:latin charset="0" panose="020B0402020203020203" pitchFamily="34" typeface="Circe Light"/>
                <a:ea typeface="+mn-ea"/>
                <a:cs typeface="+mn-cs"/>
              </a:rPr>
              <a:t>The only financial aid directly determined from the FAFSA® data is eligibility for the federal Pell Grant.</a:t>
            </a:r>
          </a:p>
          <a:p>
            <a:pPr algn="l" defTabSz="914400" eaLnBrk="1" hangingPunct="1" indent="-342900" latinLnBrk="0" lvl="1" marL="3474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400" u="none">
                <a:ln>
                  <a:noFill/>
                </a:ln>
                <a:solidFill>
                  <a:srgbClr val="2F5591"/>
                </a:solidFill>
                <a:effectLst/>
                <a:uLnTx/>
                <a:uFillTx/>
                <a:latin charset="0" panose="020B0402020203020203" pitchFamily="34" typeface="Circe Light"/>
                <a:ea typeface="+mn-ea"/>
                <a:cs typeface="+mn-cs"/>
              </a:rPr>
              <a:t>The primary purpose of the FAFSA® is to establish the student’s Student Aid Index (SAI).</a:t>
            </a:r>
          </a:p>
          <a:p>
            <a:pPr algn="l" defTabSz="914400" eaLnBrk="1" hangingPunct="1" indent="-342900" latinLnBrk="0" lvl="1" marL="3474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400" u="none">
                <a:ln>
                  <a:noFill/>
                </a:ln>
                <a:solidFill>
                  <a:srgbClr val="2F5591"/>
                </a:solidFill>
                <a:effectLst/>
                <a:uLnTx/>
                <a:uFillTx/>
                <a:latin charset="0" panose="020B0402020203020203" pitchFamily="34" typeface="Circe Light"/>
                <a:ea typeface="+mn-ea"/>
                <a:cs typeface="+mn-cs"/>
              </a:rPr>
              <a:t>The SAI is used by the institution in a process called packaging to determine your eligibility for campus-based aid programs including FSEOG, GO Grant, federal work s</a:t>
            </a:r>
            <a:r>
              <a:rPr b="0" baseline="0" cap="none" dirty="0" err="1" i="0" kern="1200" kumimoji="0" lang="en-US" noProof="0" normalizeH="0" spc="0" strike="noStrike" sz="2400" u="none">
                <a:ln>
                  <a:noFill/>
                </a:ln>
                <a:solidFill>
                  <a:srgbClr val="2F5591"/>
                </a:solidFill>
                <a:effectLst/>
                <a:uLnTx/>
                <a:uFillTx/>
                <a:latin charset="0" panose="020B0402020203020203" pitchFamily="34" typeface="Circe Light"/>
                <a:ea typeface="+mn-ea"/>
                <a:cs typeface="+mn-cs"/>
              </a:rPr>
              <a:t>tudy</a:t>
            </a:r>
            <a:r>
              <a:rPr b="0" baseline="0" cap="none" dirty="0" i="0" kern="1200" kumimoji="0" lang="en-US" noProof="0" normalizeH="0" spc="0" strike="noStrike" sz="2400" u="none">
                <a:ln>
                  <a:noFill/>
                </a:ln>
                <a:solidFill>
                  <a:srgbClr val="2F5591"/>
                </a:solidFill>
                <a:effectLst/>
                <a:uLnTx/>
                <a:uFillTx/>
                <a:latin charset="0" panose="020B0402020203020203" pitchFamily="34" typeface="Circe Light"/>
                <a:ea typeface="+mn-ea"/>
                <a:cs typeface="+mn-cs"/>
              </a:rPr>
              <a:t>, and William D. Ford Direct Loans.</a:t>
            </a:r>
          </a:p>
        </p:txBody>
      </p:sp>
      <p:pic>
        <p:nvPicPr>
          <p:cNvPr id="13" name="Picture 2">
            <a:extLst>
              <a:ext uri="{FF2B5EF4-FFF2-40B4-BE49-F238E27FC236}">
                <a16:creationId xmlns:a16="http://schemas.microsoft.com/office/drawing/2014/main" id="{02665535-50BF-FAD0-7E2F-01B862371C25}"/>
              </a:ext>
            </a:extLst>
          </p:cNvPr>
          <p:cNvPicPr>
            <a:picLocks noChangeArrowheads="1" noChangeAspect="1"/>
          </p:cNvPicPr>
          <p:nvPr/>
        </p:nvPicPr>
        <p:blipFill>
          <a:blip cstate="email" r:embed="rId3">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idx="12" sz="quarter" type="sldNum"/>
          </p:nvPr>
        </p:nvSpPr>
        <p:spPr>
          <a:xfrm>
            <a:off x="9273435" y="6447155"/>
            <a:ext cx="2743200" cy="365125"/>
          </a:xfrm>
        </p:spPr>
        <p:txBody>
          <a:bodyPr numCol="1"/>
          <a:lstStyle/>
          <a:p>
            <a:pPr algn="r" defTabSz="914400" eaLnBrk="1" hangingPunct="1" indent="0" latinLnBrk="0" lvl="0" marL="0" marR="0" rtl="0">
              <a:lnSpc>
                <a:spcPct val="100000"/>
              </a:lnSpc>
              <a:spcBef>
                <a:spcPts val="0"/>
              </a:spcBef>
              <a:spcAft>
                <a:spcPts val="0"/>
              </a:spcAft>
              <a:buClrTx/>
              <a:buSzTx/>
              <a:buFontTx/>
              <a:buNone/>
              <a:tabLst/>
              <a:defRPr/>
            </a:pPr>
            <a:fld id="{D88C9D7A-CE64-B040-B9A2-1C7FA4025703}" type="slidenum">
              <a:rPr b="0" baseline="0" cap="none" i="0" kern="1200" kumimoji="0" lang="en-US" noProof="0" normalizeH="0" smtClean="0" spc="0" strike="noStrike" sz="1200" u="none">
                <a:ln>
                  <a:noFill/>
                </a:ln>
                <a:solidFill>
                  <a:srgbClr val="254992"/>
                </a:solidFill>
                <a:effectLst/>
                <a:uLnTx/>
                <a:uFillTx/>
                <a:latin charset="77" panose="020B0502020203020203" pitchFamily="34" typeface="Circe"/>
                <a:ea typeface="+mn-ea"/>
                <a:cs typeface="+mn-cs"/>
              </a:rPr>
              <a:pPr algn="r" defTabSz="914400" eaLnBrk="1" hangingPunct="1" indent="0" latinLnBrk="0" lvl="0" marL="0" marR="0" rtl="0">
                <a:lnSpc>
                  <a:spcPct val="100000"/>
                </a:lnSpc>
                <a:spcBef>
                  <a:spcPts val="0"/>
                </a:spcBef>
                <a:spcAft>
                  <a:spcPts val="0"/>
                </a:spcAft>
                <a:buClrTx/>
                <a:buSzTx/>
                <a:buFontTx/>
                <a:buNone/>
                <a:tabLst/>
                <a:defRPr/>
              </a:pPr>
              <a:t>91</a:t>
            </a:fld>
            <a:endParaRPr b="0" baseline="0" cap="none" dirty="0" i="0" kern="1200" kumimoji="0" lang="en-US" noProof="0" normalizeH="0" spc="0" strike="noStrike" sz="1200" u="none">
              <a:ln>
                <a:noFill/>
              </a:ln>
              <a:solidFill>
                <a:srgbClr val="254992"/>
              </a:solidFill>
              <a:effectLst/>
              <a:uLnTx/>
              <a:uFillTx/>
              <a:latin charset="77" panose="020B0502020203020203" pitchFamily="34" typeface="Circe"/>
              <a:ea typeface="+mn-ea"/>
              <a:cs typeface="+mn-cs"/>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sp>
        <p:nvSpPr>
          <p:cNvPr id="10" name="TextBox 9">
            <a:extLst>
              <a:ext uri="{FF2B5EF4-FFF2-40B4-BE49-F238E27FC236}">
                <a16:creationId xmlns:a16="http://schemas.microsoft.com/office/drawing/2014/main" id="{E95CC14A-1851-4419-7134-3A25D429EF0F}"/>
              </a:ext>
            </a:extLst>
          </p:cNvPr>
          <p:cNvSpPr txBox="1"/>
          <p:nvPr/>
        </p:nvSpPr>
        <p:spPr>
          <a:xfrm>
            <a:off x="467194" y="415387"/>
            <a:ext cx="11257612" cy="646331"/>
          </a:xfrm>
          <a:prstGeom prst="rect">
            <a:avLst/>
          </a:prstGeom>
          <a:noFill/>
        </p:spPr>
        <p:txBody>
          <a:bodyPr numCol="1" rtlCol="0" wrap="square">
            <a:spAutoFit/>
          </a:bodyPr>
          <a:lstStyle/>
          <a:p>
            <a:pPr algn="ctr"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3600" u="none">
                <a:ln>
                  <a:noFill/>
                </a:ln>
                <a:solidFill>
                  <a:srgbClr val="2F5591"/>
                </a:solidFill>
                <a:effectLst/>
                <a:uLnTx/>
                <a:uFillTx/>
                <a:latin charset="0" panose="020B0602020203020203" pitchFamily="34" typeface="Circe Bold"/>
                <a:ea charset="0" panose="020B0306030504020204" pitchFamily="34" typeface="Open Sans Light"/>
                <a:cs charset="0" panose="020B0306030504020204" pitchFamily="34" typeface="Open Sans Light"/>
              </a:rPr>
              <a:t>FAFSA®</a:t>
            </a:r>
            <a:endParaRPr b="0" baseline="0" cap="none" dirty="0" i="0" kern="1200" kumimoji="0" lang="en-US" noProof="0" normalizeH="0" spc="0" strike="noStrike" sz="4000" u="none">
              <a:ln>
                <a:noFill/>
              </a:ln>
              <a:solidFill>
                <a:prstClr val="white"/>
              </a:solidFill>
              <a:effectLst/>
              <a:uLnTx/>
              <a:uFillTx/>
              <a:latin charset="0" panose="020B0602020203020203" pitchFamily="34" typeface="Circe Bold"/>
              <a:ea charset="0" panose="020B0306030504020204" pitchFamily="34" typeface="Open Sans Light"/>
              <a:cs charset="0" panose="020B0306030504020204" pitchFamily="34" typeface="Open Sans Light"/>
            </a:endParaRPr>
          </a:p>
        </p:txBody>
      </p:sp>
    </p:spTree>
    <p:extLst>
      <p:ext uri="{BB962C8B-B14F-4D97-AF65-F5344CB8AC3E}">
        <p14:creationId xmlns:p14="http://schemas.microsoft.com/office/powerpoint/2010/main" val="365026499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02665535-50BF-FAD0-7E2F-01B862371C25}"/>
              </a:ext>
            </a:extLst>
          </p:cNvPr>
          <p:cNvPicPr>
            <a:picLocks noChangeArrowheads="1" noChangeAspect="1"/>
          </p:cNvPicPr>
          <p:nvPr/>
        </p:nvPicPr>
        <p:blipFill>
          <a:blip cstate="email" r:embed="rId2">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idx="12" sz="quarter" type="sldNum"/>
          </p:nvPr>
        </p:nvSpPr>
        <p:spPr>
          <a:xfrm>
            <a:off x="9273435" y="6447155"/>
            <a:ext cx="2743200" cy="365125"/>
          </a:xfrm>
        </p:spPr>
        <p:txBody>
          <a:bodyPr numCol="1"/>
          <a:lstStyle/>
          <a:p>
            <a:pPr algn="r" defTabSz="914400" eaLnBrk="1" hangingPunct="1" indent="0" latinLnBrk="0" lvl="0" marL="0" marR="0" rtl="0">
              <a:lnSpc>
                <a:spcPct val="100000"/>
              </a:lnSpc>
              <a:spcBef>
                <a:spcPts val="0"/>
              </a:spcBef>
              <a:spcAft>
                <a:spcPts val="0"/>
              </a:spcAft>
              <a:buClrTx/>
              <a:buSzTx/>
              <a:buFontTx/>
              <a:buNone/>
              <a:tabLst/>
              <a:defRPr/>
            </a:pPr>
            <a:fld id="{D88C9D7A-CE64-B040-B9A2-1C7FA4025703}" type="slidenum">
              <a:rPr b="0" baseline="0" cap="none" i="0" kern="1200" kumimoji="0" lang="en-US" noProof="0" normalizeH="0" smtClean="0" spc="0" strike="noStrike" sz="1200" u="none">
                <a:ln>
                  <a:noFill/>
                </a:ln>
                <a:solidFill>
                  <a:srgbClr val="254992"/>
                </a:solidFill>
                <a:effectLst/>
                <a:uLnTx/>
                <a:uFillTx/>
                <a:latin charset="77" panose="020B0502020203020203" pitchFamily="34" typeface="Circe"/>
                <a:ea typeface="+mn-ea"/>
                <a:cs typeface="+mn-cs"/>
              </a:rPr>
              <a:pPr algn="r" defTabSz="914400" eaLnBrk="1" hangingPunct="1" indent="0" latinLnBrk="0" lvl="0" marL="0" marR="0" rtl="0">
                <a:lnSpc>
                  <a:spcPct val="100000"/>
                </a:lnSpc>
                <a:spcBef>
                  <a:spcPts val="0"/>
                </a:spcBef>
                <a:spcAft>
                  <a:spcPts val="0"/>
                </a:spcAft>
                <a:buClrTx/>
                <a:buSzTx/>
                <a:buFontTx/>
                <a:buNone/>
                <a:tabLst/>
                <a:defRPr/>
              </a:pPr>
              <a:t>92</a:t>
            </a:fld>
            <a:endParaRPr b="0" baseline="0" cap="none" dirty="0" i="0" kern="1200" kumimoji="0" lang="en-US" noProof="0" normalizeH="0" spc="0" strike="noStrike" sz="1200" u="none">
              <a:ln>
                <a:noFill/>
              </a:ln>
              <a:solidFill>
                <a:srgbClr val="254992"/>
              </a:solidFill>
              <a:effectLst/>
              <a:uLnTx/>
              <a:uFillTx/>
              <a:latin charset="77" panose="020B0502020203020203" pitchFamily="34" typeface="Circe"/>
              <a:ea typeface="+mn-ea"/>
              <a:cs typeface="+mn-cs"/>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sp>
        <p:nvSpPr>
          <p:cNvPr id="9" name="TextBox 8">
            <a:extLst>
              <a:ext uri="{FF2B5EF4-FFF2-40B4-BE49-F238E27FC236}">
                <a16:creationId xmlns:a16="http://schemas.microsoft.com/office/drawing/2014/main" id="{9212C7E9-1E5F-8F46-F439-4140CCCF5554}"/>
              </a:ext>
            </a:extLst>
          </p:cNvPr>
          <p:cNvSpPr txBox="1"/>
          <p:nvPr/>
        </p:nvSpPr>
        <p:spPr>
          <a:xfrm>
            <a:off x="467194" y="415387"/>
            <a:ext cx="11257612" cy="646331"/>
          </a:xfrm>
          <a:prstGeom prst="rect">
            <a:avLst/>
          </a:prstGeom>
          <a:noFill/>
        </p:spPr>
        <p:txBody>
          <a:bodyPr numCol="1" rtlCol="0" wrap="square">
            <a:spAutoFit/>
          </a:bodyPr>
          <a:lstStyle/>
          <a:p>
            <a:pPr algn="ctr"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3600" u="none">
                <a:ln>
                  <a:noFill/>
                </a:ln>
                <a:solidFill>
                  <a:srgbClr val="2F5591"/>
                </a:solidFill>
                <a:effectLst/>
                <a:uLnTx/>
                <a:uFillTx/>
                <a:latin charset="77" panose="020B0402020203020203" pitchFamily="34" typeface="Circe Light"/>
                <a:ea charset="0" panose="020B0306030504020204" pitchFamily="34" typeface="Open Sans Light"/>
                <a:cs charset="0" panose="020B0306030504020204" pitchFamily="34" typeface="Open Sans Light"/>
              </a:rPr>
              <a:t>FAFSA</a:t>
            </a:r>
            <a:r>
              <a:rPr b="0" baseline="0" cap="none" dirty="0" i="0" kern="1200" kumimoji="0" lang="en-US" noProof="0" normalizeH="0" spc="0" strike="noStrike" sz="3600" u="none">
                <a:ln>
                  <a:noFill/>
                </a:ln>
                <a:solidFill>
                  <a:srgbClr val="2F5591"/>
                </a:solidFill>
                <a:effectLst/>
                <a:uLnTx/>
                <a:uFillTx/>
                <a:latin charset="0" panose="020B0402020203020203" pitchFamily="34" typeface="Circe Light"/>
                <a:ea typeface="+mn-ea"/>
                <a:cs typeface="+mn-cs"/>
              </a:rPr>
              <a:t>®</a:t>
            </a:r>
            <a:r>
              <a:rPr b="0" baseline="0" cap="none" dirty="0" i="0" kern="1200" kumimoji="0" lang="en-US" noProof="0" normalizeH="0" spc="0" strike="noStrike" sz="3600" u="none">
                <a:ln>
                  <a:noFill/>
                </a:ln>
                <a:solidFill>
                  <a:srgbClr val="2F5591"/>
                </a:solidFill>
                <a:effectLst/>
                <a:uLnTx/>
                <a:uFillTx/>
                <a:latin charset="77" panose="020B0402020203020203" pitchFamily="34" typeface="Circe Light"/>
                <a:ea charset="0" panose="020B0306030504020204" pitchFamily="34" typeface="Open Sans Light"/>
                <a:cs charset="0" panose="020B0306030504020204" pitchFamily="34" typeface="Open Sans Light"/>
              </a:rPr>
              <a:t> FILING </a:t>
            </a:r>
            <a:r>
              <a:rPr b="0" baseline="0" cap="none" dirty="0" i="0" kern="1200" kumimoji="0" lang="en-US" noProof="0" normalizeH="0" spc="0" strike="noStrike" sz="3600" u="none">
                <a:ln>
                  <a:noFill/>
                </a:ln>
                <a:solidFill>
                  <a:srgbClr val="2F5591"/>
                </a:solidFill>
                <a:effectLst/>
                <a:uLnTx/>
                <a:uFillTx/>
                <a:latin charset="0" panose="020B0602020203020203" pitchFamily="34" typeface="Circe Bold"/>
                <a:ea charset="0" panose="020B0306030504020204" pitchFamily="34" typeface="Open Sans Extrabold"/>
                <a:cs charset="0" panose="020B0306030504020204" pitchFamily="34" typeface="Open Sans Extrabold"/>
              </a:rPr>
              <a:t>METHODS</a:t>
            </a:r>
            <a:endParaRPr b="0" baseline="0" cap="none" dirty="0" i="0" kern="1200" kumimoji="0" lang="en-US" noProof="0" normalizeH="0" spc="0" strike="noStrike" sz="3600" u="none">
              <a:ln>
                <a:noFill/>
              </a:ln>
              <a:solidFill>
                <a:prstClr val="white"/>
              </a:solidFill>
              <a:effectLst/>
              <a:uLnTx/>
              <a:uFillTx/>
              <a:latin charset="0" panose="020B0306030504020204" pitchFamily="34" typeface="Open Sans Light"/>
              <a:ea charset="0" panose="020B0306030504020204" pitchFamily="34" typeface="Open Sans Light"/>
              <a:cs charset="0" panose="020B0306030504020204" pitchFamily="34" typeface="Open Sans Light"/>
            </a:endParaRPr>
          </a:p>
        </p:txBody>
      </p:sp>
      <p:sp>
        <p:nvSpPr>
          <p:cNvPr id="2" name="TextBox 1">
            <a:extLst>
              <a:ext uri="{FF2B5EF4-FFF2-40B4-BE49-F238E27FC236}">
                <a16:creationId xmlns:a16="http://schemas.microsoft.com/office/drawing/2014/main" id="{43473E9C-26F6-3228-FF3C-38EDF27079D6}"/>
              </a:ext>
            </a:extLst>
          </p:cNvPr>
          <p:cNvSpPr txBox="1"/>
          <p:nvPr/>
        </p:nvSpPr>
        <p:spPr>
          <a:xfrm>
            <a:off x="467193" y="1700947"/>
            <a:ext cx="11257613" cy="4561249"/>
          </a:xfrm>
          <a:prstGeom prst="rect">
            <a:avLst/>
          </a:prstGeom>
          <a:noFill/>
        </p:spPr>
        <p:txBody>
          <a:bodyPr numCol="1" rtlCol="0" wrap="square">
            <a:spAutoFit/>
          </a:bodyPr>
          <a:lstStyle/>
          <a:p>
            <a:pPr algn="l" defTabSz="914400" eaLnBrk="1" hangingPunct="1" indent="-342900" latinLnBrk="0" lvl="1" marL="3474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800" u="none">
                <a:ln>
                  <a:noFill/>
                </a:ln>
                <a:solidFill>
                  <a:srgbClr val="2F5591"/>
                </a:solidFill>
                <a:effectLst/>
                <a:uLnTx/>
                <a:uFillTx/>
                <a:latin charset="0" panose="020B0402020203020203" pitchFamily="34" typeface="Circe Light"/>
                <a:ea typeface="+mn-ea"/>
                <a:cs typeface="+mn-cs"/>
              </a:rPr>
              <a:t>FAFSA® On the Web: www.studentaid.gov</a:t>
            </a:r>
          </a:p>
          <a:p>
            <a:pPr algn="l" defTabSz="914400" eaLnBrk="1" hangingPunct="1" indent="-342900" latinLnBrk="0" lvl="2" marL="8046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800" u="none">
                <a:ln>
                  <a:noFill/>
                </a:ln>
                <a:solidFill>
                  <a:srgbClr val="2F5591"/>
                </a:solidFill>
                <a:effectLst/>
                <a:uLnTx/>
                <a:uFillTx/>
                <a:latin charset="0" panose="020B0402020203020203" pitchFamily="34" typeface="Circe Light"/>
                <a:ea typeface="+mn-ea"/>
                <a:cs typeface="+mn-cs"/>
              </a:rPr>
              <a:t>Faster processing</a:t>
            </a:r>
          </a:p>
          <a:p>
            <a:pPr algn="l" defTabSz="914400" eaLnBrk="1" hangingPunct="1" indent="-342900" latinLnBrk="0" lvl="2" marL="8046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800" u="none">
                <a:ln>
                  <a:noFill/>
                </a:ln>
                <a:solidFill>
                  <a:srgbClr val="2F5591"/>
                </a:solidFill>
                <a:effectLst/>
                <a:uLnTx/>
                <a:uFillTx/>
                <a:latin charset="0" panose="020B0402020203020203" pitchFamily="34" typeface="Circe Light"/>
                <a:ea typeface="+mn-ea"/>
                <a:cs typeface="+mn-cs"/>
              </a:rPr>
              <a:t>“Skip logic” – students are only asked questions that apply to them</a:t>
            </a:r>
          </a:p>
          <a:p>
            <a:pPr algn="l" defTabSz="914400" eaLnBrk="1" hangingPunct="1" indent="-342900" latinLnBrk="0" lvl="2" marL="8046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800" u="none">
                <a:ln>
                  <a:noFill/>
                </a:ln>
                <a:solidFill>
                  <a:srgbClr val="2F5591"/>
                </a:solidFill>
                <a:effectLst/>
                <a:uLnTx/>
                <a:uFillTx/>
                <a:latin charset="0" panose="020B0402020203020203" pitchFamily="34" typeface="Circe Light"/>
                <a:ea typeface="+mn-ea"/>
                <a:cs typeface="+mn-cs"/>
              </a:rPr>
              <a:t>Immediate SAI estimate</a:t>
            </a:r>
          </a:p>
          <a:p>
            <a:pPr algn="l" defTabSz="914400" eaLnBrk="1" hangingPunct="1" indent="-342900" latinLnBrk="0" lvl="2" marL="8046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800" u="none">
                <a:ln>
                  <a:noFill/>
                </a:ln>
                <a:solidFill>
                  <a:srgbClr val="2F5591"/>
                </a:solidFill>
                <a:effectLst/>
                <a:uLnTx/>
                <a:uFillTx/>
                <a:latin charset="0" panose="020B0402020203020203" pitchFamily="34" typeface="Circe Light"/>
                <a:ea typeface="+mn-ea"/>
                <a:cs typeface="+mn-cs"/>
              </a:rPr>
              <a:t>Online receipt verification</a:t>
            </a:r>
          </a:p>
          <a:p>
            <a:pPr algn="l" defTabSz="914400" eaLnBrk="1" hangingPunct="1" indent="-342900" latinLnBrk="0" lvl="2" marL="8046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800" u="none">
                <a:ln>
                  <a:noFill/>
                </a:ln>
                <a:solidFill>
                  <a:srgbClr val="2F5591"/>
                </a:solidFill>
                <a:effectLst/>
                <a:uLnTx/>
                <a:uFillTx/>
                <a:latin charset="0" panose="020B0402020203020203" pitchFamily="34" typeface="Circe Light"/>
                <a:ea typeface="+mn-ea"/>
                <a:cs typeface="+mn-cs"/>
              </a:rPr>
              <a:t>Live online help</a:t>
            </a:r>
          </a:p>
          <a:p>
            <a:pPr algn="l" defTabSz="914400" eaLnBrk="1" hangingPunct="1" indent="0" latinLnBrk="0" lvl="1" marL="4572" marR="0" rtl="0">
              <a:lnSpc>
                <a:spcPct val="90000"/>
              </a:lnSpc>
              <a:spcBef>
                <a:spcPts val="0"/>
              </a:spcBef>
              <a:spcAft>
                <a:spcPts val="600"/>
              </a:spcAft>
              <a:buClrTx/>
              <a:buSzTx/>
              <a:buFontTx/>
              <a:buNone/>
              <a:tabLst/>
              <a:defRPr/>
            </a:pPr>
            <a:endParaRPr b="0" baseline="0" cap="none" dirty="0" i="0" kern="1200" kumimoji="0" lang="en-US" noProof="0" normalizeH="0" spc="0" strike="noStrike" sz="2800" u="none">
              <a:ln>
                <a:noFill/>
              </a:ln>
              <a:solidFill>
                <a:srgbClr val="2F5591"/>
              </a:solidFill>
              <a:effectLst/>
              <a:highlight>
                <a:srgbClr val="FFFF00"/>
              </a:highlight>
              <a:uLnTx/>
              <a:uFillTx/>
              <a:latin charset="0" panose="020B0402020203020203" pitchFamily="34" typeface="Circe Light"/>
              <a:ea typeface="+mn-ea"/>
              <a:cs typeface="+mn-cs"/>
            </a:endParaRPr>
          </a:p>
          <a:p>
            <a:pPr algn="l" defTabSz="914400" eaLnBrk="1" hangingPunct="1" indent="-342900" latinLnBrk="0" lvl="1" marL="347472" marR="0" rtl="0">
              <a:lnSpc>
                <a:spcPct val="90000"/>
              </a:lnSpc>
              <a:spcBef>
                <a:spcPts val="0"/>
              </a:spcBef>
              <a:spcAft>
                <a:spcPts val="600"/>
              </a:spcAft>
              <a:buClrTx/>
              <a:buSzTx/>
              <a:buFont charset="0" panose="020B0604020202020204" pitchFamily="34" typeface="Arial"/>
              <a:buChar char="•"/>
              <a:tabLst/>
              <a:defRPr/>
            </a:pPr>
            <a:endParaRPr b="0" baseline="0" cap="none" dirty="0" i="0" kern="1200" kumimoji="0" lang="en-US" noProof="0" normalizeH="0" spc="0" strike="noStrike" sz="2800" u="none">
              <a:ln>
                <a:noFill/>
              </a:ln>
              <a:solidFill>
                <a:srgbClr val="254992"/>
              </a:solidFill>
              <a:effectLst/>
              <a:uLnTx/>
              <a:uFillTx/>
              <a:latin charset="77" panose="020B0402020203020203" pitchFamily="34" typeface="Circe Light"/>
              <a:ea charset="0" panose="020B0306030504020204" pitchFamily="34" typeface="Open Sans Light"/>
              <a:cs charset="0" panose="020B0306030504020204" pitchFamily="34" typeface="Open Sans Light"/>
            </a:endParaRPr>
          </a:p>
          <a:p>
            <a:pPr algn="l" defTabSz="914400" eaLnBrk="1" hangingPunct="1" indent="-342900" latinLnBrk="0" lvl="2" marL="804672" marR="0" rtl="0">
              <a:lnSpc>
                <a:spcPct val="90000"/>
              </a:lnSpc>
              <a:spcBef>
                <a:spcPts val="0"/>
              </a:spcBef>
              <a:spcAft>
                <a:spcPts val="600"/>
              </a:spcAft>
              <a:buClrTx/>
              <a:buSzTx/>
              <a:buFont charset="0" panose="020B0604020202020204" pitchFamily="34" typeface="Arial"/>
              <a:buChar char="•"/>
              <a:tabLst/>
              <a:defRPr/>
            </a:pPr>
            <a:endParaRPr b="0" baseline="0" cap="none" dirty="0" i="0" kern="1200" kumimoji="0" lang="en-US" noProof="0" normalizeH="0" spc="0" strike="noStrike" sz="2400" u="none">
              <a:ln>
                <a:noFill/>
              </a:ln>
              <a:solidFill>
                <a:srgbClr val="2F5591"/>
              </a:solidFill>
              <a:effectLst/>
              <a:uLnTx/>
              <a:uFillTx/>
              <a:latin charset="0" panose="020B0402020203020203" pitchFamily="34" typeface="Circe Light"/>
              <a:ea typeface="+mn-ea"/>
              <a:cs typeface="+mn-cs"/>
            </a:endParaRPr>
          </a:p>
          <a:p>
            <a:pPr algn="l" defTabSz="914400" eaLnBrk="1" hangingPunct="1" indent="-342900" latinLnBrk="0" lvl="2" marL="804672" marR="0" rtl="0">
              <a:lnSpc>
                <a:spcPct val="90000"/>
              </a:lnSpc>
              <a:spcBef>
                <a:spcPts val="0"/>
              </a:spcBef>
              <a:spcAft>
                <a:spcPts val="600"/>
              </a:spcAft>
              <a:buClrTx/>
              <a:buSzTx/>
              <a:buFont charset="0" panose="020B0604020202020204" pitchFamily="34" typeface="Arial"/>
              <a:buChar char="•"/>
              <a:tabLst/>
              <a:defRPr/>
            </a:pPr>
            <a:endParaRPr b="0" baseline="0" cap="none" dirty="0" i="0" kern="1200" kumimoji="0" lang="en-US" noProof="0" normalizeH="0" spc="0" strike="noStrike" sz="2400" u="none">
              <a:ln>
                <a:noFill/>
              </a:ln>
              <a:solidFill>
                <a:srgbClr val="2F5591"/>
              </a:solidFill>
              <a:effectLst/>
              <a:uLnTx/>
              <a:uFillTx/>
              <a:latin charset="0" panose="020B0402020203020203" pitchFamily="34" typeface="Circe Light"/>
              <a:ea typeface="+mn-ea"/>
              <a:cs typeface="+mn-cs"/>
            </a:endParaRPr>
          </a:p>
        </p:txBody>
      </p:sp>
    </p:spTree>
    <p:extLst>
      <p:ext uri="{BB962C8B-B14F-4D97-AF65-F5344CB8AC3E}">
        <p14:creationId xmlns:p14="http://schemas.microsoft.com/office/powerpoint/2010/main" val="190205146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02665535-50BF-FAD0-7E2F-01B862371C25}"/>
              </a:ext>
            </a:extLst>
          </p:cNvPr>
          <p:cNvPicPr>
            <a:picLocks noChangeArrowheads="1" noChangeAspect="1"/>
          </p:cNvPicPr>
          <p:nvPr/>
        </p:nvPicPr>
        <p:blipFill>
          <a:blip cstate="email" r:embed="rId2">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850524FB-65DE-2AEC-F5EA-79D5C4FF8E20}"/>
              </a:ext>
            </a:extLst>
          </p:cNvPr>
          <p:cNvSpPr>
            <a:spLocks noGrp="1"/>
          </p:cNvSpPr>
          <p:nvPr>
            <p:ph idx="12" sz="quarter" type="sldNum"/>
          </p:nvPr>
        </p:nvSpPr>
        <p:spPr>
          <a:xfrm>
            <a:off x="9273435" y="6447155"/>
            <a:ext cx="2743200" cy="365125"/>
          </a:xfrm>
        </p:spPr>
        <p:txBody>
          <a:bodyPr numCol="1"/>
          <a:lstStyle/>
          <a:p>
            <a:pPr algn="r" defTabSz="914400" eaLnBrk="1" hangingPunct="1" indent="0" latinLnBrk="0" lvl="0" marL="0" marR="0" rtl="0">
              <a:lnSpc>
                <a:spcPct val="100000"/>
              </a:lnSpc>
              <a:spcBef>
                <a:spcPts val="0"/>
              </a:spcBef>
              <a:spcAft>
                <a:spcPts val="0"/>
              </a:spcAft>
              <a:buClrTx/>
              <a:buSzTx/>
              <a:buFontTx/>
              <a:buNone/>
              <a:tabLst/>
              <a:defRPr/>
            </a:pPr>
            <a:fld id="{D88C9D7A-CE64-B040-B9A2-1C7FA4025703}" type="slidenum">
              <a:rPr b="0" baseline="0" cap="none" i="0" kern="1200" kumimoji="0" lang="en-US" noProof="0" normalizeH="0" smtClean="0" spc="0" strike="noStrike" sz="1200" u="none">
                <a:ln>
                  <a:noFill/>
                </a:ln>
                <a:solidFill>
                  <a:srgbClr val="254992"/>
                </a:solidFill>
                <a:effectLst/>
                <a:uLnTx/>
                <a:uFillTx/>
                <a:latin charset="77" panose="020B0502020203020203" pitchFamily="34" typeface="Circe"/>
                <a:ea typeface="+mn-ea"/>
                <a:cs typeface="+mn-cs"/>
              </a:rPr>
              <a:pPr algn="r" defTabSz="914400" eaLnBrk="1" hangingPunct="1" indent="0" latinLnBrk="0" lvl="0" marL="0" marR="0" rtl="0">
                <a:lnSpc>
                  <a:spcPct val="100000"/>
                </a:lnSpc>
                <a:spcBef>
                  <a:spcPts val="0"/>
                </a:spcBef>
                <a:spcAft>
                  <a:spcPts val="0"/>
                </a:spcAft>
                <a:buClrTx/>
                <a:buSzTx/>
                <a:buFontTx/>
                <a:buNone/>
                <a:tabLst/>
                <a:defRPr/>
              </a:pPr>
              <a:t>93</a:t>
            </a:fld>
            <a:endParaRPr b="0" baseline="0" cap="none" dirty="0" i="0" kern="1200" kumimoji="0" lang="en-US" noProof="0" normalizeH="0" spc="0" strike="noStrike" sz="1200" u="none">
              <a:ln>
                <a:noFill/>
              </a:ln>
              <a:solidFill>
                <a:srgbClr val="254992"/>
              </a:solidFill>
              <a:effectLst/>
              <a:uLnTx/>
              <a:uFillTx/>
              <a:latin charset="77" panose="020B0502020203020203" pitchFamily="34" typeface="Circe"/>
              <a:ea typeface="+mn-ea"/>
              <a:cs typeface="+mn-cs"/>
            </a:endParaRPr>
          </a:p>
        </p:txBody>
      </p:sp>
      <p:sp>
        <p:nvSpPr>
          <p:cNvPr id="15" name="Rectangle 14">
            <a:extLst>
              <a:ext uri="{FF2B5EF4-FFF2-40B4-BE49-F238E27FC236}">
                <a16:creationId xmlns:a16="http://schemas.microsoft.com/office/drawing/2014/main" id="{27FAA486-1C1A-DB4F-9E21-651308F76C12}"/>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sp>
        <p:nvSpPr>
          <p:cNvPr id="9" name="TextBox 8">
            <a:extLst>
              <a:ext uri="{FF2B5EF4-FFF2-40B4-BE49-F238E27FC236}">
                <a16:creationId xmlns:a16="http://schemas.microsoft.com/office/drawing/2014/main" id="{9212C7E9-1E5F-8F46-F439-4140CCCF5554}"/>
              </a:ext>
            </a:extLst>
          </p:cNvPr>
          <p:cNvSpPr txBox="1"/>
          <p:nvPr/>
        </p:nvSpPr>
        <p:spPr>
          <a:xfrm>
            <a:off x="467194" y="415387"/>
            <a:ext cx="11257612" cy="646331"/>
          </a:xfrm>
          <a:prstGeom prst="rect">
            <a:avLst/>
          </a:prstGeom>
          <a:noFill/>
        </p:spPr>
        <p:txBody>
          <a:bodyPr numCol="1" rtlCol="0" wrap="square">
            <a:spAutoFit/>
          </a:bodyPr>
          <a:lstStyle/>
          <a:p>
            <a:pPr algn="ctr"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3600" u="none">
                <a:ln>
                  <a:noFill/>
                </a:ln>
                <a:solidFill>
                  <a:srgbClr val="2F5591"/>
                </a:solidFill>
                <a:effectLst/>
                <a:uLnTx/>
                <a:uFillTx/>
                <a:latin charset="77" panose="020B0402020203020203" pitchFamily="34" typeface="Circe Light"/>
                <a:ea charset="0" panose="020B0306030504020204" pitchFamily="34" typeface="Open Sans Light"/>
                <a:cs charset="0" panose="020B0306030504020204" pitchFamily="34" typeface="Open Sans Light"/>
              </a:rPr>
              <a:t>FAFSA</a:t>
            </a:r>
            <a:r>
              <a:rPr b="0" baseline="0" cap="none" dirty="0" i="0" kern="1200" kumimoji="0" lang="en-US" noProof="0" normalizeH="0" spc="0" strike="noStrike" sz="3600" u="none">
                <a:ln>
                  <a:noFill/>
                </a:ln>
                <a:solidFill>
                  <a:srgbClr val="2F5591"/>
                </a:solidFill>
                <a:effectLst/>
                <a:uLnTx/>
                <a:uFillTx/>
                <a:latin charset="0" panose="020B0402020203020203" pitchFamily="34" typeface="Circe Light"/>
                <a:ea typeface="+mn-ea"/>
                <a:cs typeface="+mn-cs"/>
              </a:rPr>
              <a:t>®</a:t>
            </a:r>
            <a:r>
              <a:rPr b="0" baseline="0" cap="none" dirty="0" i="0" kern="1200" kumimoji="0" lang="en-US" noProof="0" normalizeH="0" spc="0" strike="noStrike" sz="3600" u="none">
                <a:ln>
                  <a:noFill/>
                </a:ln>
                <a:solidFill>
                  <a:srgbClr val="2F5591"/>
                </a:solidFill>
                <a:effectLst/>
                <a:uLnTx/>
                <a:uFillTx/>
                <a:latin charset="77" panose="020B0402020203020203" pitchFamily="34" typeface="Circe Light"/>
                <a:ea charset="0" panose="020B0306030504020204" pitchFamily="34" typeface="Open Sans Light"/>
                <a:cs charset="0" panose="020B0306030504020204" pitchFamily="34" typeface="Open Sans Light"/>
              </a:rPr>
              <a:t> </a:t>
            </a:r>
            <a:r>
              <a:rPr b="0" baseline="0" cap="none" dirty="0" i="0" kern="1200" kumimoji="0" lang="en-US" noProof="0" normalizeH="0" spc="0" strike="noStrike" sz="3600" u="none">
                <a:ln>
                  <a:noFill/>
                </a:ln>
                <a:solidFill>
                  <a:srgbClr val="2F5591"/>
                </a:solidFill>
                <a:effectLst/>
                <a:uLnTx/>
                <a:uFillTx/>
                <a:latin charset="0" panose="020B0602020203020203" pitchFamily="34" typeface="Circe Bold"/>
                <a:ea charset="0" panose="020B0306030504020204" pitchFamily="34" typeface="Open Sans Extrabold"/>
                <a:cs charset="0" panose="020B0306030504020204" pitchFamily="34" typeface="Open Sans Extrabold"/>
              </a:rPr>
              <a:t>SUBMISSION DATES</a:t>
            </a:r>
            <a:endParaRPr b="0" baseline="0" cap="none" dirty="0" i="0" kern="1200" kumimoji="0" lang="en-US" noProof="0" normalizeH="0" spc="0" strike="noStrike" sz="3600" u="none">
              <a:ln>
                <a:noFill/>
              </a:ln>
              <a:solidFill>
                <a:prstClr val="white"/>
              </a:solidFill>
              <a:effectLst/>
              <a:uLnTx/>
              <a:uFillTx/>
              <a:latin charset="0" panose="020B0306030504020204" pitchFamily="34" typeface="Open Sans Light"/>
              <a:ea charset="0" panose="020B0306030504020204" pitchFamily="34" typeface="Open Sans Light"/>
              <a:cs charset="0" panose="020B0306030504020204" pitchFamily="34" typeface="Open Sans Light"/>
            </a:endParaRPr>
          </a:p>
        </p:txBody>
      </p:sp>
      <p:graphicFrame>
        <p:nvGraphicFramePr>
          <p:cNvPr id="3" name="Content Placeholder 4">
            <a:extLst>
              <a:ext uri="{FF2B5EF4-FFF2-40B4-BE49-F238E27FC236}">
                <a16:creationId xmlns:a16="http://schemas.microsoft.com/office/drawing/2014/main" id="{7329F04C-7E48-03B6-D8D0-9B94DD7EA74D}"/>
              </a:ext>
            </a:extLst>
          </p:cNvPr>
          <p:cNvGraphicFramePr>
            <a:graphicFrameLocks noGrp="1"/>
          </p:cNvGraphicFramePr>
          <p:nvPr>
            <p:ph idx="1"/>
            <p:extLst>
              <p:ext uri="{D42A27DB-BD31-4B8C-83A1-F6EECF244321}">
                <p14:modId xmlns:p14="http://schemas.microsoft.com/office/powerpoint/2010/main" val="4291905809"/>
              </p:ext>
            </p:extLst>
          </p:nvPr>
        </p:nvGraphicFramePr>
        <p:xfrm>
          <a:off x="427653" y="1642745"/>
          <a:ext cx="11336694" cy="4526280"/>
        </p:xfrm>
        <a:graphic>
          <a:graphicData uri="http://schemas.openxmlformats.org/drawingml/2006/table">
            <a:tbl>
              <a:tblPr bandRow="1" firstRow="1">
                <a:tableStyleId>{5C22544A-7EE6-4342-B048-85BDC9FD1C3A}</a:tableStyleId>
              </a:tblPr>
              <a:tblGrid>
                <a:gridCol w="3883868">
                  <a:extLst>
                    <a:ext uri="{9D8B030D-6E8A-4147-A177-3AD203B41FA5}">
                      <a16:colId xmlns:a16="http://schemas.microsoft.com/office/drawing/2014/main" val="20000"/>
                    </a:ext>
                  </a:extLst>
                </a:gridCol>
                <a:gridCol w="4718179">
                  <a:extLst>
                    <a:ext uri="{9D8B030D-6E8A-4147-A177-3AD203B41FA5}">
                      <a16:colId xmlns:a16="http://schemas.microsoft.com/office/drawing/2014/main" val="20001"/>
                    </a:ext>
                  </a:extLst>
                </a:gridCol>
                <a:gridCol w="2734647">
                  <a:extLst>
                    <a:ext uri="{9D8B030D-6E8A-4147-A177-3AD203B41FA5}">
                      <a16:colId xmlns:a16="http://schemas.microsoft.com/office/drawing/2014/main" val="20002"/>
                    </a:ext>
                  </a:extLst>
                </a:gridCol>
              </a:tblGrid>
              <a:tr h="370840">
                <a:tc>
                  <a:txBody>
                    <a:bodyPr numCol="1"/>
                    <a:lstStyle/>
                    <a:p>
                      <a:pPr algn="ctr"/>
                      <a:r>
                        <a:rPr dirty="0" lang="en-US" sz="2400">
                          <a:latin charset="0" panose="020B0602020203020203" pitchFamily="34" typeface="Circe Bold"/>
                        </a:rPr>
                        <a:t>When a Student Is Attending College </a:t>
                      </a:r>
                    </a:p>
                    <a:p>
                      <a:pPr algn="ctr"/>
                      <a:r>
                        <a:rPr dirty="0" lang="en-US" sz="2400">
                          <a:latin charset="0" panose="020B0602020203020203" pitchFamily="34" typeface="Circe Bold"/>
                        </a:rPr>
                        <a:t>(School Year)</a:t>
                      </a:r>
                    </a:p>
                  </a:txBody>
                  <a:tcPr anchor="ctr" marL="116840" marR="116840"/>
                </a:tc>
                <a:tc>
                  <a:txBody>
                    <a:bodyPr numCol="1"/>
                    <a:lstStyle/>
                    <a:p>
                      <a:pPr algn="ctr"/>
                      <a:r>
                        <a:rPr dirty="0" lang="en-US" sz="2400">
                          <a:latin charset="0" panose="020B0602020203020203" pitchFamily="34" typeface="Circe Bold"/>
                        </a:rPr>
                        <a:t>When a Student Can Submit a FAFSA®</a:t>
                      </a:r>
                    </a:p>
                  </a:txBody>
                  <a:tcPr anchor="ctr" marL="116840" marR="116840"/>
                </a:tc>
                <a:tc>
                  <a:txBody>
                    <a:bodyPr numCol="1"/>
                    <a:lstStyle/>
                    <a:p>
                      <a:pPr algn="ctr"/>
                      <a:r>
                        <a:rPr dirty="0" lang="en-US" sz="2400">
                          <a:latin charset="0" panose="020B0602020203020203" pitchFamily="34" typeface="Circe Bold"/>
                        </a:rPr>
                        <a:t>Which Year's Income Information Is Required?</a:t>
                      </a:r>
                    </a:p>
                  </a:txBody>
                  <a:tcPr anchor="ctr" marL="116840" marR="116840"/>
                </a:tc>
                <a:extLst>
                  <a:ext uri="{0D108BD9-81ED-4DB2-BD59-A6C34878D82A}">
                    <a16:rowId xmlns:a16="http://schemas.microsoft.com/office/drawing/2014/main" val="10000"/>
                  </a:ext>
                </a:extLst>
              </a:tr>
              <a:tr h="742950">
                <a:tc>
                  <a:txBody>
                    <a:bodyPr numCol="1"/>
                    <a:lstStyle/>
                    <a:p>
                      <a:r>
                        <a:rPr b="0" dirty="0" lang="en-US" sz="2200">
                          <a:latin charset="0" panose="020B0602020203020203" pitchFamily="34" typeface="Circe Bold"/>
                        </a:rPr>
                        <a:t>July 1, 2026 – June 30, 2027</a:t>
                      </a:r>
                    </a:p>
                  </a:txBody>
                  <a:tcPr anchor="ctr" marL="116840" marR="116840"/>
                </a:tc>
                <a:tc>
                  <a:txBody>
                    <a:bodyPr numCol="1"/>
                    <a:lstStyle/>
                    <a:p>
                      <a:pPr algn="l" defTabSz="914400" eaLnBrk="1" hangingPunct="1" indent="0" latinLnBrk="0" lvl="0" marL="0" marR="0" rtl="0">
                        <a:lnSpc>
                          <a:spcPct val="100000"/>
                        </a:lnSpc>
                        <a:spcBef>
                          <a:spcPts val="0"/>
                        </a:spcBef>
                        <a:spcAft>
                          <a:spcPts val="0"/>
                        </a:spcAft>
                        <a:buClrTx/>
                        <a:buSzTx/>
                        <a:buFontTx/>
                        <a:buNone/>
                        <a:tabLst/>
                        <a:defRPr/>
                      </a:pPr>
                      <a:r>
                        <a:rPr b="0" dirty="0" lang="en-US" sz="2200">
                          <a:latin charset="0" panose="020B0602020203020203" pitchFamily="34" typeface="Circe Bold"/>
                        </a:rPr>
                        <a:t>October 1, 2025 – June 30, 2027</a:t>
                      </a:r>
                    </a:p>
                  </a:txBody>
                  <a:tcPr anchor="ctr" marL="116840" marR="116840"/>
                </a:tc>
                <a:tc>
                  <a:txBody>
                    <a:bodyPr numCol="1"/>
                    <a:lstStyle/>
                    <a:p>
                      <a:r>
                        <a:rPr b="0" dirty="0" lang="en-US" sz="2200">
                          <a:latin charset="0" panose="020B0602020203020203" pitchFamily="34" typeface="Circe Bold"/>
                        </a:rPr>
                        <a:t>2024</a:t>
                      </a:r>
                    </a:p>
                  </a:txBody>
                  <a:tcPr anchor="ctr" marL="116840" marR="116840"/>
                </a:tc>
                <a:extLst>
                  <a:ext uri="{0D108BD9-81ED-4DB2-BD59-A6C34878D82A}">
                    <a16:rowId xmlns:a16="http://schemas.microsoft.com/office/drawing/2014/main" val="10002"/>
                  </a:ext>
                </a:extLst>
              </a:tr>
              <a:tr h="742950">
                <a:tc>
                  <a:txBody>
                    <a:bodyPr numCol="1"/>
                    <a:lstStyle/>
                    <a:p>
                      <a:r>
                        <a:rPr dirty="0" lang="en-US" sz="2200">
                          <a:latin charset="0" panose="020B0402020203020203" pitchFamily="34" typeface="Circe Light"/>
                        </a:rPr>
                        <a:t>July 1,</a:t>
                      </a:r>
                      <a:r>
                        <a:rPr baseline="0" dirty="0" lang="en-US" sz="2200">
                          <a:latin charset="0" panose="020B0402020203020203" pitchFamily="34" typeface="Circe Light"/>
                        </a:rPr>
                        <a:t> 2027 – June 30, 2028</a:t>
                      </a:r>
                      <a:endParaRPr dirty="0" lang="en-US" sz="2200">
                        <a:latin charset="0" panose="020B0402020203020203" pitchFamily="34" typeface="Circe Light"/>
                      </a:endParaRPr>
                    </a:p>
                  </a:txBody>
                  <a:tcPr anchor="ctr" marL="116840" marR="116840"/>
                </a:tc>
                <a:tc>
                  <a:txBody>
                    <a:bodyPr numCol="1"/>
                    <a:lstStyle/>
                    <a:p>
                      <a:pPr algn="l" defTabSz="914400" eaLnBrk="1" hangingPunct="1" indent="0" latinLnBrk="0" lvl="0" marL="0" marR="0" rtl="0">
                        <a:lnSpc>
                          <a:spcPct val="100000"/>
                        </a:lnSpc>
                        <a:spcBef>
                          <a:spcPts val="0"/>
                        </a:spcBef>
                        <a:spcAft>
                          <a:spcPts val="0"/>
                        </a:spcAft>
                        <a:buClrTx/>
                        <a:buSzTx/>
                        <a:buFontTx/>
                        <a:buNone/>
                        <a:tabLst/>
                        <a:defRPr/>
                      </a:pPr>
                      <a:r>
                        <a:rPr dirty="0" lang="en-US" sz="2200">
                          <a:latin charset="0" panose="020B0402020203020203" pitchFamily="34" typeface="Circe Light"/>
                        </a:rPr>
                        <a:t>October</a:t>
                      </a:r>
                      <a:r>
                        <a:rPr baseline="0" dirty="0" lang="en-US" sz="2200">
                          <a:latin charset="0" panose="020B0402020203020203" pitchFamily="34" typeface="Circe Light"/>
                        </a:rPr>
                        <a:t> 1, 2026 – June 30, 2028</a:t>
                      </a:r>
                      <a:endParaRPr dirty="0" lang="en-US" sz="2200">
                        <a:latin charset="0" panose="020B0402020203020203" pitchFamily="34" typeface="Circe Light"/>
                      </a:endParaRPr>
                    </a:p>
                  </a:txBody>
                  <a:tcPr anchor="ctr" marL="116840" marR="116840"/>
                </a:tc>
                <a:tc>
                  <a:txBody>
                    <a:bodyPr numCol="1"/>
                    <a:lstStyle/>
                    <a:p>
                      <a:r>
                        <a:rPr dirty="0" lang="en-US" sz="2200">
                          <a:latin charset="0" panose="020B0402020203020203" pitchFamily="34" typeface="Circe Light"/>
                        </a:rPr>
                        <a:t>2025</a:t>
                      </a:r>
                    </a:p>
                  </a:txBody>
                  <a:tcPr anchor="ctr" marL="116840" marR="116840"/>
                </a:tc>
                <a:extLst>
                  <a:ext uri="{0D108BD9-81ED-4DB2-BD59-A6C34878D82A}">
                    <a16:rowId xmlns:a16="http://schemas.microsoft.com/office/drawing/2014/main" val="10003"/>
                  </a:ext>
                </a:extLst>
              </a:tr>
              <a:tr h="742950">
                <a:tc>
                  <a:txBody>
                    <a:bodyPr numCol="1"/>
                    <a:lstStyle/>
                    <a:p>
                      <a:r>
                        <a:rPr dirty="0" lang="en-US" sz="2200">
                          <a:latin charset="0" panose="020B0402020203020203" pitchFamily="34" typeface="Circe Light"/>
                        </a:rPr>
                        <a:t>July 1, 2028 – June 30, 2029</a:t>
                      </a:r>
                    </a:p>
                  </a:txBody>
                  <a:tcPr anchor="ctr" marL="116840" marR="116840"/>
                </a:tc>
                <a:tc>
                  <a:txBody>
                    <a:bodyPr numCol="1"/>
                    <a:lstStyle/>
                    <a:p>
                      <a:pPr algn="l" defTabSz="914400" eaLnBrk="1" hangingPunct="1" indent="0" latinLnBrk="0" lvl="0" marL="0" marR="0" rtl="0">
                        <a:lnSpc>
                          <a:spcPct val="100000"/>
                        </a:lnSpc>
                        <a:spcBef>
                          <a:spcPts val="0"/>
                        </a:spcBef>
                        <a:spcAft>
                          <a:spcPts val="0"/>
                        </a:spcAft>
                        <a:buClrTx/>
                        <a:buSzTx/>
                        <a:buFontTx/>
                        <a:buNone/>
                        <a:tabLst/>
                        <a:defRPr/>
                      </a:pPr>
                      <a:r>
                        <a:rPr dirty="0" lang="en-US" sz="2200">
                          <a:latin charset="0" panose="020B0402020203020203" pitchFamily="34" typeface="Circe Light"/>
                        </a:rPr>
                        <a:t>October 1, 2027 – June 30, 2029</a:t>
                      </a:r>
                    </a:p>
                  </a:txBody>
                  <a:tcPr anchor="ctr" marL="116840" marR="116840"/>
                </a:tc>
                <a:tc>
                  <a:txBody>
                    <a:bodyPr numCol="1"/>
                    <a:lstStyle/>
                    <a:p>
                      <a:r>
                        <a:rPr dirty="0" lang="en-US" sz="2200">
                          <a:latin charset="0" panose="020B0402020203020203" pitchFamily="34" typeface="Circe Light"/>
                        </a:rPr>
                        <a:t>2026</a:t>
                      </a:r>
                    </a:p>
                  </a:txBody>
                  <a:tcPr anchor="ctr" marL="116840" marR="116840"/>
                </a:tc>
                <a:extLst>
                  <a:ext uri="{0D108BD9-81ED-4DB2-BD59-A6C34878D82A}">
                    <a16:rowId xmlns:a16="http://schemas.microsoft.com/office/drawing/2014/main" val="10004"/>
                  </a:ext>
                </a:extLst>
              </a:tr>
              <a:tr h="742950">
                <a:tc>
                  <a:txBody>
                    <a:bodyPr numCol="1"/>
                    <a:lstStyle/>
                    <a:p>
                      <a:r>
                        <a:rPr dirty="0" lang="en-US" sz="2200">
                          <a:latin charset="0" panose="020B0402020203020203" pitchFamily="34" typeface="Circe Light"/>
                        </a:rPr>
                        <a:t>July 1, 2029 – June 30, 2030</a:t>
                      </a:r>
                    </a:p>
                  </a:txBody>
                  <a:tcPr anchor="ctr" marL="116840" marR="116840"/>
                </a:tc>
                <a:tc>
                  <a:txBody>
                    <a:bodyPr numCol="1"/>
                    <a:lstStyle/>
                    <a:p>
                      <a:pPr algn="l" defTabSz="914400" eaLnBrk="1" hangingPunct="1" indent="0" latinLnBrk="0" lvl="0" marL="0" marR="0" rtl="0">
                        <a:lnSpc>
                          <a:spcPct val="100000"/>
                        </a:lnSpc>
                        <a:spcBef>
                          <a:spcPts val="0"/>
                        </a:spcBef>
                        <a:spcAft>
                          <a:spcPts val="0"/>
                        </a:spcAft>
                        <a:buClrTx/>
                        <a:buSzTx/>
                        <a:buFontTx/>
                        <a:buNone/>
                        <a:tabLst/>
                        <a:defRPr/>
                      </a:pPr>
                      <a:r>
                        <a:rPr dirty="0" lang="en-US" sz="2200">
                          <a:latin charset="0" panose="020B0402020203020203" pitchFamily="34" typeface="Circe Light"/>
                        </a:rPr>
                        <a:t>October 1, 2028 – June 30, 2030</a:t>
                      </a:r>
                    </a:p>
                  </a:txBody>
                  <a:tcPr anchor="ctr" marL="116840" marR="116840"/>
                </a:tc>
                <a:tc>
                  <a:txBody>
                    <a:bodyPr numCol="1"/>
                    <a:lstStyle/>
                    <a:p>
                      <a:r>
                        <a:rPr dirty="0" lang="en-US" sz="2200">
                          <a:latin charset="0" panose="020B0402020203020203" pitchFamily="34" typeface="Circe Light"/>
                        </a:rPr>
                        <a:t>2027</a:t>
                      </a:r>
                    </a:p>
                  </a:txBody>
                  <a:tcPr anchor="ctr" marL="116840" marR="116840"/>
                </a:tc>
                <a:extLst>
                  <a:ext uri="{0D108BD9-81ED-4DB2-BD59-A6C34878D82A}">
                    <a16:rowId xmlns:a16="http://schemas.microsoft.com/office/drawing/2014/main" val="2315363694"/>
                  </a:ext>
                </a:extLst>
              </a:tr>
            </a:tbl>
          </a:graphicData>
        </a:graphic>
      </p:graphicFrame>
    </p:spTree>
    <p:extLst>
      <p:ext uri="{BB962C8B-B14F-4D97-AF65-F5344CB8AC3E}">
        <p14:creationId xmlns:p14="http://schemas.microsoft.com/office/powerpoint/2010/main" val="325197951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E5AEE0F-AE2A-8F14-8462-B9385205E71E}"/>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sp>
        <p:nvSpPr>
          <p:cNvPr id="5" name="TextBox 4">
            <a:extLst>
              <a:ext uri="{FF2B5EF4-FFF2-40B4-BE49-F238E27FC236}">
                <a16:creationId xmlns:a16="http://schemas.microsoft.com/office/drawing/2014/main" id="{4FDE24A7-52D6-0734-CC2E-2317E893E6E3}"/>
              </a:ext>
            </a:extLst>
          </p:cNvPr>
          <p:cNvSpPr txBox="1"/>
          <p:nvPr/>
        </p:nvSpPr>
        <p:spPr>
          <a:xfrm>
            <a:off x="467194" y="415387"/>
            <a:ext cx="11257612" cy="646331"/>
          </a:xfrm>
          <a:prstGeom prst="rect">
            <a:avLst/>
          </a:prstGeom>
          <a:noFill/>
        </p:spPr>
        <p:txBody>
          <a:bodyPr numCol="1" rtlCol="0" wrap="square">
            <a:spAutoFit/>
          </a:bodyPr>
          <a:lstStyle/>
          <a:p>
            <a:pPr algn="ctr"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3600" u="none">
                <a:ln>
                  <a:noFill/>
                </a:ln>
                <a:solidFill>
                  <a:srgbClr val="2F5591"/>
                </a:solidFill>
                <a:effectLst/>
                <a:uLnTx/>
                <a:uFillTx/>
                <a:latin charset="0" panose="020B0402020203020203" pitchFamily="34" typeface="Circe Light"/>
                <a:ea charset="0" panose="020B0306030504020204" pitchFamily="34" typeface="Open Sans Light"/>
                <a:cs charset="0" panose="020B0306030504020204" pitchFamily="34" typeface="Open Sans Light"/>
              </a:rPr>
              <a:t>STUDENT: </a:t>
            </a:r>
            <a:r>
              <a:rPr b="0" baseline="0" cap="none" dirty="0" i="0" kern="1200" kumimoji="0" lang="en-US" noProof="0" normalizeH="0" spc="0" strike="noStrike" sz="3600" u="none">
                <a:ln>
                  <a:noFill/>
                </a:ln>
                <a:solidFill>
                  <a:srgbClr val="2F5591"/>
                </a:solidFill>
                <a:effectLst/>
                <a:uLnTx/>
                <a:uFillTx/>
                <a:latin charset="0" panose="020B0602020203020203" pitchFamily="34" typeface="Circe Bold"/>
                <a:ea charset="0" panose="020B0306030504020204" pitchFamily="34" typeface="Open Sans Light"/>
                <a:cs charset="0" panose="020B0306030504020204" pitchFamily="34" typeface="Open Sans Light"/>
              </a:rPr>
              <a:t>DEMOGRAPHICS</a:t>
            </a:r>
            <a:endParaRPr b="0" baseline="0" cap="none" dirty="0" i="0" kern="1200" kumimoji="0" lang="en-US" noProof="0" normalizeH="0" spc="0" strike="noStrike" sz="4000" u="none">
              <a:ln>
                <a:noFill/>
              </a:ln>
              <a:solidFill>
                <a:prstClr val="white"/>
              </a:solidFill>
              <a:effectLst/>
              <a:uLnTx/>
              <a:uFillTx/>
              <a:latin charset="0" panose="020B0402020203020203" pitchFamily="34" typeface="Circe Light"/>
              <a:ea charset="0" panose="020B0306030504020204" pitchFamily="34" typeface="Open Sans Light"/>
              <a:cs charset="0" panose="020B0306030504020204" pitchFamily="34" typeface="Open Sans Light"/>
            </a:endParaRPr>
          </a:p>
        </p:txBody>
      </p:sp>
      <p:pic>
        <p:nvPicPr>
          <p:cNvPr id="8" name="Picture 2">
            <a:extLst>
              <a:ext uri="{FF2B5EF4-FFF2-40B4-BE49-F238E27FC236}">
                <a16:creationId xmlns:a16="http://schemas.microsoft.com/office/drawing/2014/main" id="{F4B49663-7636-AC60-1CF7-55B0BCE07158}"/>
              </a:ext>
            </a:extLst>
          </p:cNvPr>
          <p:cNvPicPr>
            <a:picLocks noChangeArrowheads="1" noChangeAspect="1"/>
          </p:cNvPicPr>
          <p:nvPr/>
        </p:nvPicPr>
        <p:blipFill>
          <a:blip cstate="email" r:embed="rId2">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1">
            <a:extLst>
              <a:ext uri="{FF2B5EF4-FFF2-40B4-BE49-F238E27FC236}">
                <a16:creationId xmlns:a16="http://schemas.microsoft.com/office/drawing/2014/main" id="{DB9CB12E-7BB0-4C47-FFE5-C2E3C0B8D1BC}"/>
              </a:ext>
            </a:extLst>
          </p:cNvPr>
          <p:cNvSpPr>
            <a:spLocks noGrp="1"/>
          </p:cNvSpPr>
          <p:nvPr>
            <p:ph idx="12" sz="quarter" type="sldNum"/>
          </p:nvPr>
        </p:nvSpPr>
        <p:spPr>
          <a:xfrm>
            <a:off x="9273435" y="6447155"/>
            <a:ext cx="2743200" cy="365125"/>
          </a:xfrm>
        </p:spPr>
        <p:txBody>
          <a:bodyPr numCol="1"/>
          <a:lstStyle/>
          <a:p>
            <a:pPr algn="r" defTabSz="914400" eaLnBrk="1" hangingPunct="1" indent="0" latinLnBrk="0" lvl="0" marL="0" marR="0" rtl="0">
              <a:lnSpc>
                <a:spcPct val="100000"/>
              </a:lnSpc>
              <a:spcBef>
                <a:spcPts val="0"/>
              </a:spcBef>
              <a:spcAft>
                <a:spcPts val="0"/>
              </a:spcAft>
              <a:buClrTx/>
              <a:buSzTx/>
              <a:buFontTx/>
              <a:buNone/>
              <a:tabLst/>
              <a:defRPr/>
            </a:pPr>
            <a:fld id="{D88C9D7A-CE64-B040-B9A2-1C7FA4025703}" type="slidenum">
              <a:rPr b="0" baseline="0" cap="none" i="0" kern="1200" kumimoji="0" lang="en-US" noProof="0" normalizeH="0" smtClean="0" spc="0" strike="noStrike" sz="1200" u="none">
                <a:ln>
                  <a:noFill/>
                </a:ln>
                <a:solidFill>
                  <a:srgbClr val="254992"/>
                </a:solidFill>
                <a:effectLst/>
                <a:uLnTx/>
                <a:uFillTx/>
                <a:latin charset="77" panose="020B0502020203020203" pitchFamily="34" typeface="Circe"/>
                <a:ea typeface="+mn-ea"/>
                <a:cs typeface="+mn-cs"/>
              </a:rPr>
              <a:pPr algn="r" defTabSz="914400" eaLnBrk="1" hangingPunct="1" indent="0" latinLnBrk="0" lvl="0" marL="0" marR="0" rtl="0">
                <a:lnSpc>
                  <a:spcPct val="100000"/>
                </a:lnSpc>
                <a:spcBef>
                  <a:spcPts val="0"/>
                </a:spcBef>
                <a:spcAft>
                  <a:spcPts val="0"/>
                </a:spcAft>
                <a:buClrTx/>
                <a:buSzTx/>
                <a:buFontTx/>
                <a:buNone/>
                <a:tabLst/>
                <a:defRPr/>
              </a:pPr>
              <a:t>94</a:t>
            </a:fld>
            <a:endParaRPr b="0" baseline="0" cap="none" dirty="0" i="0" kern="1200" kumimoji="0" lang="en-US" noProof="0" normalizeH="0" spc="0" strike="noStrike" sz="1200" u="none">
              <a:ln>
                <a:noFill/>
              </a:ln>
              <a:solidFill>
                <a:srgbClr val="254992"/>
              </a:solidFill>
              <a:effectLst/>
              <a:uLnTx/>
              <a:uFillTx/>
              <a:latin charset="77" panose="020B0502020203020203" pitchFamily="34" typeface="Circe"/>
              <a:ea typeface="+mn-ea"/>
              <a:cs typeface="+mn-cs"/>
            </a:endParaRPr>
          </a:p>
        </p:txBody>
      </p:sp>
      <p:sp>
        <p:nvSpPr>
          <p:cNvPr id="2" name="TextBox 1">
            <a:extLst>
              <a:ext uri="{FF2B5EF4-FFF2-40B4-BE49-F238E27FC236}">
                <a16:creationId xmlns:a16="http://schemas.microsoft.com/office/drawing/2014/main" id="{55A8221A-2382-3628-8A75-9FE34E4F7C7B}"/>
              </a:ext>
            </a:extLst>
          </p:cNvPr>
          <p:cNvSpPr txBox="1"/>
          <p:nvPr/>
        </p:nvSpPr>
        <p:spPr>
          <a:xfrm>
            <a:off x="467193" y="1700947"/>
            <a:ext cx="11257613" cy="2757678"/>
          </a:xfrm>
          <a:prstGeom prst="rect">
            <a:avLst/>
          </a:prstGeom>
          <a:noFill/>
        </p:spPr>
        <p:txBody>
          <a:bodyPr numCol="1" rtlCol="0" wrap="square">
            <a:spAutoFit/>
          </a:bodyPr>
          <a:lstStyle/>
          <a:p>
            <a:pPr algn="l" defTabSz="914400" eaLnBrk="1" hangingPunct="1" indent="-342900" latinLnBrk="0" lvl="1" marL="3474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800" u="none">
                <a:ln>
                  <a:noFill/>
                </a:ln>
                <a:solidFill>
                  <a:srgbClr val="2F5591"/>
                </a:solidFill>
                <a:effectLst/>
                <a:uLnTx/>
                <a:uFillTx/>
                <a:latin charset="0" panose="020B0402020203020203" pitchFamily="34" typeface="Circe Light"/>
                <a:ea typeface="+mn-ea"/>
                <a:cs typeface="+mn-cs"/>
              </a:rPr>
              <a:t>Social Security Number</a:t>
            </a:r>
          </a:p>
          <a:p>
            <a:pPr algn="l" defTabSz="914400" eaLnBrk="1" hangingPunct="1" indent="-342900" latinLnBrk="0" lvl="1" marL="3474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800" u="none">
                <a:ln>
                  <a:noFill/>
                </a:ln>
                <a:solidFill>
                  <a:srgbClr val="2F5591"/>
                </a:solidFill>
                <a:effectLst/>
                <a:uLnTx/>
                <a:uFillTx/>
                <a:latin charset="0" panose="020B0402020203020203" pitchFamily="34" typeface="Circe Light"/>
                <a:ea typeface="+mn-ea"/>
                <a:cs typeface="+mn-cs"/>
              </a:rPr>
              <a:t>State of Legal Residence</a:t>
            </a:r>
          </a:p>
          <a:p>
            <a:pPr algn="l" defTabSz="914400" eaLnBrk="1" hangingPunct="1" indent="-342900" latinLnBrk="0" lvl="1" marL="3474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800" u="none">
                <a:ln>
                  <a:noFill/>
                </a:ln>
                <a:solidFill>
                  <a:srgbClr val="2F5591"/>
                </a:solidFill>
                <a:effectLst/>
                <a:uLnTx/>
                <a:uFillTx/>
                <a:latin charset="0" panose="020B0402020203020203" pitchFamily="34" typeface="Circe Light"/>
                <a:ea typeface="+mn-ea"/>
                <a:cs typeface="+mn-cs"/>
              </a:rPr>
              <a:t>Citizenship status</a:t>
            </a:r>
          </a:p>
          <a:p>
            <a:pPr algn="l" defTabSz="914400" eaLnBrk="1" hangingPunct="1" indent="-342900" latinLnBrk="0" lvl="1" marL="3474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800" u="none">
                <a:ln>
                  <a:noFill/>
                </a:ln>
                <a:solidFill>
                  <a:srgbClr val="2F5591"/>
                </a:solidFill>
                <a:effectLst/>
                <a:uLnTx/>
                <a:uFillTx/>
                <a:latin charset="0" panose="020B0402020203020203" pitchFamily="34" typeface="Circe Light"/>
                <a:ea typeface="+mn-ea"/>
                <a:cs typeface="+mn-cs"/>
              </a:rPr>
              <a:t>Interest in Student Loans </a:t>
            </a:r>
          </a:p>
          <a:p>
            <a:pPr algn="l" defTabSz="914400" eaLnBrk="1" hangingPunct="1" indent="-342900" latinLnBrk="0" lvl="1" marL="3474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800" u="none">
                <a:ln>
                  <a:noFill/>
                </a:ln>
                <a:solidFill>
                  <a:srgbClr val="2F5591"/>
                </a:solidFill>
                <a:effectLst/>
                <a:uLnTx/>
                <a:uFillTx/>
                <a:latin charset="0" panose="020B0402020203020203" pitchFamily="34" typeface="Circe Light"/>
                <a:ea typeface="+mn-ea"/>
                <a:cs typeface="+mn-cs"/>
              </a:rPr>
              <a:t>Student Finances</a:t>
            </a:r>
          </a:p>
          <a:p>
            <a:pPr algn="l" defTabSz="914400" eaLnBrk="1" hangingPunct="1" indent="-342900" latinLnBrk="0" lvl="2" marL="8046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400" u="none">
                <a:ln>
                  <a:noFill/>
                </a:ln>
                <a:solidFill>
                  <a:srgbClr val="2F5591"/>
                </a:solidFill>
                <a:effectLst/>
                <a:uLnTx/>
                <a:uFillTx/>
                <a:latin charset="0" panose="020B0402020203020203" pitchFamily="34" typeface="Circe Light"/>
                <a:ea typeface="+mn-ea"/>
                <a:cs typeface="+mn-cs"/>
              </a:rPr>
              <a:t>Records the student’s income, assets, and types of federal benefits received</a:t>
            </a:r>
          </a:p>
        </p:txBody>
      </p:sp>
    </p:spTree>
    <p:extLst>
      <p:ext uri="{BB962C8B-B14F-4D97-AF65-F5344CB8AC3E}">
        <p14:creationId xmlns:p14="http://schemas.microsoft.com/office/powerpoint/2010/main" val="282244294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E5AEE0F-AE2A-8F14-8462-B9385205E71E}"/>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sp>
        <p:nvSpPr>
          <p:cNvPr id="5" name="TextBox 4">
            <a:extLst>
              <a:ext uri="{FF2B5EF4-FFF2-40B4-BE49-F238E27FC236}">
                <a16:creationId xmlns:a16="http://schemas.microsoft.com/office/drawing/2014/main" id="{4FDE24A7-52D6-0734-CC2E-2317E893E6E3}"/>
              </a:ext>
            </a:extLst>
          </p:cNvPr>
          <p:cNvSpPr txBox="1"/>
          <p:nvPr/>
        </p:nvSpPr>
        <p:spPr>
          <a:xfrm>
            <a:off x="467194" y="415387"/>
            <a:ext cx="11257612" cy="646331"/>
          </a:xfrm>
          <a:prstGeom prst="rect">
            <a:avLst/>
          </a:prstGeom>
          <a:noFill/>
        </p:spPr>
        <p:txBody>
          <a:bodyPr numCol="1" rtlCol="0" wrap="square">
            <a:spAutoFit/>
          </a:bodyPr>
          <a:lstStyle/>
          <a:p>
            <a:pPr algn="ctr"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3600" u="none">
                <a:ln>
                  <a:noFill/>
                </a:ln>
                <a:solidFill>
                  <a:srgbClr val="2F5591"/>
                </a:solidFill>
                <a:effectLst/>
                <a:uLnTx/>
                <a:uFillTx/>
                <a:latin charset="0" panose="020B0402020203020203" pitchFamily="34" typeface="Circe Light"/>
                <a:ea charset="0" panose="020B0306030504020204" pitchFamily="34" typeface="Open Sans Light"/>
                <a:cs charset="0" panose="020B0306030504020204" pitchFamily="34" typeface="Open Sans Light"/>
              </a:rPr>
              <a:t>STUDENT: </a:t>
            </a:r>
            <a:r>
              <a:rPr b="0" baseline="0" cap="none" dirty="0" i="0" kern="1200" kumimoji="0" lang="en-US" noProof="0" normalizeH="0" spc="0" strike="noStrike" sz="3600" u="none">
                <a:ln>
                  <a:noFill/>
                </a:ln>
                <a:solidFill>
                  <a:srgbClr val="2F5591"/>
                </a:solidFill>
                <a:effectLst/>
                <a:uLnTx/>
                <a:uFillTx/>
                <a:latin charset="0" panose="020B0602020203020203" pitchFamily="34" typeface="Circe Bold"/>
                <a:ea charset="0" panose="020B0306030504020204" pitchFamily="34" typeface="Open Sans Light"/>
                <a:cs charset="0" panose="020B0306030504020204" pitchFamily="34" typeface="Open Sans Light"/>
              </a:rPr>
              <a:t>PERSONAL CIRCUMSTANCES</a:t>
            </a:r>
            <a:endParaRPr b="0" baseline="0" cap="none" dirty="0" i="0" kern="1200" kumimoji="0" lang="en-US" noProof="0" normalizeH="0" spc="0" strike="noStrike" sz="4000" u="none">
              <a:ln>
                <a:noFill/>
              </a:ln>
              <a:solidFill>
                <a:prstClr val="white"/>
              </a:solidFill>
              <a:effectLst/>
              <a:uLnTx/>
              <a:uFillTx/>
              <a:latin charset="0" panose="020B0402020203020203" pitchFamily="34" typeface="Circe Light"/>
              <a:ea charset="0" panose="020B0306030504020204" pitchFamily="34" typeface="Open Sans Light"/>
              <a:cs charset="0" panose="020B0306030504020204" pitchFamily="34" typeface="Open Sans Light"/>
            </a:endParaRPr>
          </a:p>
        </p:txBody>
      </p:sp>
      <p:pic>
        <p:nvPicPr>
          <p:cNvPr id="8" name="Picture 2">
            <a:extLst>
              <a:ext uri="{FF2B5EF4-FFF2-40B4-BE49-F238E27FC236}">
                <a16:creationId xmlns:a16="http://schemas.microsoft.com/office/drawing/2014/main" id="{F4B49663-7636-AC60-1CF7-55B0BCE07158}"/>
              </a:ext>
            </a:extLst>
          </p:cNvPr>
          <p:cNvPicPr>
            <a:picLocks noChangeArrowheads="1" noChangeAspect="1"/>
          </p:cNvPicPr>
          <p:nvPr/>
        </p:nvPicPr>
        <p:blipFill>
          <a:blip cstate="email" r:embed="rId2">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1">
            <a:extLst>
              <a:ext uri="{FF2B5EF4-FFF2-40B4-BE49-F238E27FC236}">
                <a16:creationId xmlns:a16="http://schemas.microsoft.com/office/drawing/2014/main" id="{DB9CB12E-7BB0-4C47-FFE5-C2E3C0B8D1BC}"/>
              </a:ext>
            </a:extLst>
          </p:cNvPr>
          <p:cNvSpPr>
            <a:spLocks noGrp="1"/>
          </p:cNvSpPr>
          <p:nvPr>
            <p:ph idx="12" sz="quarter" type="sldNum"/>
          </p:nvPr>
        </p:nvSpPr>
        <p:spPr>
          <a:xfrm>
            <a:off x="9273435" y="6447155"/>
            <a:ext cx="2743200" cy="365125"/>
          </a:xfrm>
        </p:spPr>
        <p:txBody>
          <a:bodyPr numCol="1"/>
          <a:lstStyle/>
          <a:p>
            <a:pPr algn="r" defTabSz="914400" eaLnBrk="1" hangingPunct="1" indent="0" latinLnBrk="0" lvl="0" marL="0" marR="0" rtl="0">
              <a:lnSpc>
                <a:spcPct val="100000"/>
              </a:lnSpc>
              <a:spcBef>
                <a:spcPts val="0"/>
              </a:spcBef>
              <a:spcAft>
                <a:spcPts val="0"/>
              </a:spcAft>
              <a:buClrTx/>
              <a:buSzTx/>
              <a:buFontTx/>
              <a:buNone/>
              <a:tabLst/>
              <a:defRPr/>
            </a:pPr>
            <a:fld id="{D88C9D7A-CE64-B040-B9A2-1C7FA4025703}" type="slidenum">
              <a:rPr b="0" baseline="0" cap="none" i="0" kern="1200" kumimoji="0" lang="en-US" noProof="0" normalizeH="0" smtClean="0" spc="0" strike="noStrike" sz="1200" u="none">
                <a:ln>
                  <a:noFill/>
                </a:ln>
                <a:solidFill>
                  <a:srgbClr val="254992"/>
                </a:solidFill>
                <a:effectLst/>
                <a:uLnTx/>
                <a:uFillTx/>
                <a:latin charset="77" panose="020B0502020203020203" pitchFamily="34" typeface="Circe"/>
                <a:ea typeface="+mn-ea"/>
                <a:cs typeface="+mn-cs"/>
              </a:rPr>
              <a:pPr algn="r" defTabSz="914400" eaLnBrk="1" hangingPunct="1" indent="0" latinLnBrk="0" lvl="0" marL="0" marR="0" rtl="0">
                <a:lnSpc>
                  <a:spcPct val="100000"/>
                </a:lnSpc>
                <a:spcBef>
                  <a:spcPts val="0"/>
                </a:spcBef>
                <a:spcAft>
                  <a:spcPts val="0"/>
                </a:spcAft>
                <a:buClrTx/>
                <a:buSzTx/>
                <a:buFontTx/>
                <a:buNone/>
                <a:tabLst/>
                <a:defRPr/>
              </a:pPr>
              <a:t>95</a:t>
            </a:fld>
            <a:endParaRPr b="0" baseline="0" cap="none" dirty="0" i="0" kern="1200" kumimoji="0" lang="en-US" noProof="0" normalizeH="0" spc="0" strike="noStrike" sz="1200" u="none">
              <a:ln>
                <a:noFill/>
              </a:ln>
              <a:solidFill>
                <a:srgbClr val="254992"/>
              </a:solidFill>
              <a:effectLst/>
              <a:uLnTx/>
              <a:uFillTx/>
              <a:latin charset="77" panose="020B0502020203020203" pitchFamily="34" typeface="Circe"/>
              <a:ea typeface="+mn-ea"/>
              <a:cs typeface="+mn-cs"/>
            </a:endParaRPr>
          </a:p>
        </p:txBody>
      </p:sp>
      <p:sp>
        <p:nvSpPr>
          <p:cNvPr id="2" name="TextBox 1">
            <a:extLst>
              <a:ext uri="{FF2B5EF4-FFF2-40B4-BE49-F238E27FC236}">
                <a16:creationId xmlns:a16="http://schemas.microsoft.com/office/drawing/2014/main" id="{55A8221A-2382-3628-8A75-9FE34E4F7C7B}"/>
              </a:ext>
            </a:extLst>
          </p:cNvPr>
          <p:cNvSpPr txBox="1"/>
          <p:nvPr/>
        </p:nvSpPr>
        <p:spPr>
          <a:xfrm>
            <a:off x="467193" y="1700947"/>
            <a:ext cx="11257613" cy="3013133"/>
          </a:xfrm>
          <a:prstGeom prst="rect">
            <a:avLst/>
          </a:prstGeom>
          <a:noFill/>
        </p:spPr>
        <p:txBody>
          <a:bodyPr numCol="1" rtlCol="0" wrap="square">
            <a:spAutoFit/>
          </a:bodyPr>
          <a:lstStyle/>
          <a:p>
            <a:pPr algn="l" defTabSz="914400" eaLnBrk="1" hangingPunct="1" indent="-342900" latinLnBrk="0" lvl="1" marL="3474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800" u="none">
                <a:ln>
                  <a:noFill/>
                </a:ln>
                <a:solidFill>
                  <a:srgbClr val="2F5591"/>
                </a:solidFill>
                <a:effectLst/>
                <a:uLnTx/>
                <a:uFillTx/>
                <a:latin charset="0" panose="020B0402020203020203" pitchFamily="34" typeface="Circe Light"/>
                <a:ea typeface="+mn-ea"/>
                <a:cs typeface="+mn-cs"/>
              </a:rPr>
              <a:t>This section determines your dependency status</a:t>
            </a:r>
          </a:p>
          <a:p>
            <a:pPr algn="l" defTabSz="914400" eaLnBrk="1" hangingPunct="1" indent="-342900" latinLnBrk="0" lvl="1" marL="3474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800" u="none">
                <a:ln>
                  <a:noFill/>
                </a:ln>
                <a:solidFill>
                  <a:srgbClr val="2F5591"/>
                </a:solidFill>
                <a:effectLst/>
                <a:uLnTx/>
                <a:uFillTx/>
                <a:latin charset="0" panose="020B0402020203020203" pitchFamily="34" typeface="Circe Light"/>
                <a:ea typeface="+mn-ea"/>
                <a:cs typeface="+mn-cs"/>
              </a:rPr>
              <a:t>The SAI of a dependent student is based on both your financial information and your parents’ financial information</a:t>
            </a:r>
          </a:p>
          <a:p>
            <a:pPr algn="l" defTabSz="914400" eaLnBrk="1" hangingPunct="1" indent="-342900" latinLnBrk="0" lvl="1" marL="3474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800" u="none">
                <a:ln>
                  <a:noFill/>
                </a:ln>
                <a:solidFill>
                  <a:srgbClr val="2F5591"/>
                </a:solidFill>
                <a:effectLst/>
                <a:uLnTx/>
                <a:uFillTx/>
                <a:latin charset="0" panose="020B0402020203020203" pitchFamily="34" typeface="Circe Light"/>
                <a:ea typeface="+mn-ea"/>
                <a:cs typeface="+mn-cs"/>
              </a:rPr>
              <a:t>The SAI of an independent student is based on your (and your spouse’s) financial information</a:t>
            </a:r>
          </a:p>
          <a:p>
            <a:pPr algn="l" defTabSz="914400" eaLnBrk="1" hangingPunct="1" indent="-342900" latinLnBrk="0" lvl="2" marL="804672" marR="0" rtl="0">
              <a:lnSpc>
                <a:spcPct val="90000"/>
              </a:lnSpc>
              <a:spcBef>
                <a:spcPts val="0"/>
              </a:spcBef>
              <a:spcAft>
                <a:spcPts val="600"/>
              </a:spcAft>
              <a:buClrTx/>
              <a:buSzTx/>
              <a:buFont charset="0" panose="020B0604020202020204" pitchFamily="34" typeface="Arial"/>
              <a:buChar char="•"/>
              <a:tabLst/>
              <a:defRPr/>
            </a:pPr>
            <a:endParaRPr b="0" baseline="0" cap="none" dirty="0" i="0" kern="1200" kumimoji="0" lang="en-US" noProof="0" normalizeH="0" spc="0" strike="noStrike" sz="2400" u="none">
              <a:ln>
                <a:noFill/>
              </a:ln>
              <a:solidFill>
                <a:srgbClr val="2F5591"/>
              </a:solidFill>
              <a:effectLst/>
              <a:uLnTx/>
              <a:uFillTx/>
              <a:latin charset="0" panose="020B0402020203020203" pitchFamily="34" typeface="Circe Light"/>
              <a:ea typeface="+mn-ea"/>
              <a:cs typeface="+mn-cs"/>
            </a:endParaRPr>
          </a:p>
          <a:p>
            <a:pPr algn="l" defTabSz="914400" eaLnBrk="1" hangingPunct="1" indent="-342900" latinLnBrk="0" lvl="2" marL="804672" marR="0" rtl="0">
              <a:lnSpc>
                <a:spcPct val="90000"/>
              </a:lnSpc>
              <a:spcBef>
                <a:spcPts val="0"/>
              </a:spcBef>
              <a:spcAft>
                <a:spcPts val="600"/>
              </a:spcAft>
              <a:buClrTx/>
              <a:buSzTx/>
              <a:buFont charset="0" panose="020B0604020202020204" pitchFamily="34" typeface="Arial"/>
              <a:buChar char="•"/>
              <a:tabLst/>
              <a:defRPr/>
            </a:pPr>
            <a:endParaRPr b="0" baseline="0" cap="none" dirty="0" i="0" kern="1200" kumimoji="0" lang="en-US" noProof="0" normalizeH="0" spc="0" strike="noStrike" sz="2400" u="none">
              <a:ln>
                <a:noFill/>
              </a:ln>
              <a:solidFill>
                <a:srgbClr val="2F5591"/>
              </a:solidFill>
              <a:effectLst/>
              <a:uLnTx/>
              <a:uFillTx/>
              <a:latin charset="0" panose="020B0402020203020203" pitchFamily="34" typeface="Circe Light"/>
              <a:ea typeface="+mn-ea"/>
              <a:cs typeface="+mn-cs"/>
            </a:endParaRPr>
          </a:p>
        </p:txBody>
      </p:sp>
    </p:spTree>
    <p:extLst>
      <p:ext uri="{BB962C8B-B14F-4D97-AF65-F5344CB8AC3E}">
        <p14:creationId xmlns:p14="http://schemas.microsoft.com/office/powerpoint/2010/main" val="2742844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E5AEE0F-AE2A-8F14-8462-B9385205E71E}"/>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sp>
        <p:nvSpPr>
          <p:cNvPr id="5" name="TextBox 4">
            <a:extLst>
              <a:ext uri="{FF2B5EF4-FFF2-40B4-BE49-F238E27FC236}">
                <a16:creationId xmlns:a16="http://schemas.microsoft.com/office/drawing/2014/main" id="{4FDE24A7-52D6-0734-CC2E-2317E893E6E3}"/>
              </a:ext>
            </a:extLst>
          </p:cNvPr>
          <p:cNvSpPr txBox="1"/>
          <p:nvPr/>
        </p:nvSpPr>
        <p:spPr>
          <a:xfrm>
            <a:off x="467194" y="415387"/>
            <a:ext cx="11257612" cy="646331"/>
          </a:xfrm>
          <a:prstGeom prst="rect">
            <a:avLst/>
          </a:prstGeom>
          <a:noFill/>
        </p:spPr>
        <p:txBody>
          <a:bodyPr numCol="1" rtlCol="0" wrap="square">
            <a:spAutoFit/>
          </a:bodyPr>
          <a:lstStyle/>
          <a:p>
            <a:pPr algn="ctr"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3600" u="none">
                <a:ln>
                  <a:noFill/>
                </a:ln>
                <a:solidFill>
                  <a:srgbClr val="2F5591"/>
                </a:solidFill>
                <a:effectLst/>
                <a:uLnTx/>
                <a:uFillTx/>
                <a:latin charset="0" panose="020B0402020203020203" pitchFamily="34" typeface="Circe Light"/>
                <a:ea charset="0" panose="020B0306030504020204" pitchFamily="34" typeface="Open Sans Light"/>
                <a:cs charset="0" panose="020B0306030504020204" pitchFamily="34" typeface="Open Sans Light"/>
              </a:rPr>
              <a:t>STUDENT: </a:t>
            </a:r>
            <a:r>
              <a:rPr b="0" baseline="0" cap="none" dirty="0" i="0" kern="1200" kumimoji="0" lang="en-US" noProof="0" normalizeH="0" spc="0" strike="noStrike" sz="3600" u="none">
                <a:ln>
                  <a:noFill/>
                </a:ln>
                <a:solidFill>
                  <a:srgbClr val="2F5591"/>
                </a:solidFill>
                <a:effectLst/>
                <a:uLnTx/>
                <a:uFillTx/>
                <a:latin charset="0" panose="020B0602020203020203" pitchFamily="34" typeface="Circe Bold"/>
                <a:ea charset="0" panose="020B0306030504020204" pitchFamily="34" typeface="Open Sans Light"/>
                <a:cs charset="0" panose="020B0306030504020204" pitchFamily="34" typeface="Open Sans Light"/>
              </a:rPr>
              <a:t>PERSONAL CIRCUMSTANCES</a:t>
            </a:r>
            <a:endParaRPr b="0" baseline="0" cap="none" dirty="0" i="0" kern="1200" kumimoji="0" lang="en-US" noProof="0" normalizeH="0" spc="0" strike="noStrike" sz="4000" u="none">
              <a:ln>
                <a:noFill/>
              </a:ln>
              <a:solidFill>
                <a:prstClr val="white"/>
              </a:solidFill>
              <a:effectLst/>
              <a:uLnTx/>
              <a:uFillTx/>
              <a:latin charset="0" panose="020B0402020203020203" pitchFamily="34" typeface="Circe Light"/>
              <a:ea charset="0" panose="020B0306030504020204" pitchFamily="34" typeface="Open Sans Light"/>
              <a:cs charset="0" panose="020B0306030504020204" pitchFamily="34" typeface="Open Sans Light"/>
            </a:endParaRPr>
          </a:p>
        </p:txBody>
      </p:sp>
      <p:pic>
        <p:nvPicPr>
          <p:cNvPr id="8" name="Picture 2">
            <a:extLst>
              <a:ext uri="{FF2B5EF4-FFF2-40B4-BE49-F238E27FC236}">
                <a16:creationId xmlns:a16="http://schemas.microsoft.com/office/drawing/2014/main" id="{F4B49663-7636-AC60-1CF7-55B0BCE07158}"/>
              </a:ext>
            </a:extLst>
          </p:cNvPr>
          <p:cNvPicPr>
            <a:picLocks noChangeArrowheads="1" noChangeAspect="1"/>
          </p:cNvPicPr>
          <p:nvPr/>
        </p:nvPicPr>
        <p:blipFill>
          <a:blip cstate="email" r:embed="rId2">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1">
            <a:extLst>
              <a:ext uri="{FF2B5EF4-FFF2-40B4-BE49-F238E27FC236}">
                <a16:creationId xmlns:a16="http://schemas.microsoft.com/office/drawing/2014/main" id="{DB9CB12E-7BB0-4C47-FFE5-C2E3C0B8D1BC}"/>
              </a:ext>
            </a:extLst>
          </p:cNvPr>
          <p:cNvSpPr>
            <a:spLocks noGrp="1"/>
          </p:cNvSpPr>
          <p:nvPr>
            <p:ph idx="12" sz="quarter" type="sldNum"/>
          </p:nvPr>
        </p:nvSpPr>
        <p:spPr>
          <a:xfrm>
            <a:off x="9273435" y="6447155"/>
            <a:ext cx="2743200" cy="365125"/>
          </a:xfrm>
        </p:spPr>
        <p:txBody>
          <a:bodyPr numCol="1"/>
          <a:lstStyle/>
          <a:p>
            <a:pPr algn="r" defTabSz="914400" eaLnBrk="1" hangingPunct="1" indent="0" latinLnBrk="0" lvl="0" marL="0" marR="0" rtl="0">
              <a:lnSpc>
                <a:spcPct val="100000"/>
              </a:lnSpc>
              <a:spcBef>
                <a:spcPts val="0"/>
              </a:spcBef>
              <a:spcAft>
                <a:spcPts val="0"/>
              </a:spcAft>
              <a:buClrTx/>
              <a:buSzTx/>
              <a:buFontTx/>
              <a:buNone/>
              <a:tabLst/>
              <a:defRPr/>
            </a:pPr>
            <a:fld id="{D88C9D7A-CE64-B040-B9A2-1C7FA4025703}" type="slidenum">
              <a:rPr b="0" baseline="0" cap="none" i="0" kern="1200" kumimoji="0" lang="en-US" noProof="0" normalizeH="0" smtClean="0" spc="0" strike="noStrike" sz="1200" u="none">
                <a:ln>
                  <a:noFill/>
                </a:ln>
                <a:solidFill>
                  <a:srgbClr val="254992"/>
                </a:solidFill>
                <a:effectLst/>
                <a:uLnTx/>
                <a:uFillTx/>
                <a:latin charset="77" panose="020B0502020203020203" pitchFamily="34" typeface="Circe"/>
                <a:ea typeface="+mn-ea"/>
                <a:cs typeface="+mn-cs"/>
              </a:rPr>
              <a:pPr algn="r" defTabSz="914400" eaLnBrk="1" hangingPunct="1" indent="0" latinLnBrk="0" lvl="0" marL="0" marR="0" rtl="0">
                <a:lnSpc>
                  <a:spcPct val="100000"/>
                </a:lnSpc>
                <a:spcBef>
                  <a:spcPts val="0"/>
                </a:spcBef>
                <a:spcAft>
                  <a:spcPts val="0"/>
                </a:spcAft>
                <a:buClrTx/>
                <a:buSzTx/>
                <a:buFontTx/>
                <a:buNone/>
                <a:tabLst/>
                <a:defRPr/>
              </a:pPr>
              <a:t>96</a:t>
            </a:fld>
            <a:endParaRPr b="0" baseline="0" cap="none" dirty="0" i="0" kern="1200" kumimoji="0" lang="en-US" noProof="0" normalizeH="0" spc="0" strike="noStrike" sz="1200" u="none">
              <a:ln>
                <a:noFill/>
              </a:ln>
              <a:solidFill>
                <a:srgbClr val="254992"/>
              </a:solidFill>
              <a:effectLst/>
              <a:uLnTx/>
              <a:uFillTx/>
              <a:latin charset="77" panose="020B0502020203020203" pitchFamily="34" typeface="Circe"/>
              <a:ea typeface="+mn-ea"/>
              <a:cs typeface="+mn-cs"/>
            </a:endParaRPr>
          </a:p>
        </p:txBody>
      </p:sp>
      <p:sp>
        <p:nvSpPr>
          <p:cNvPr id="2" name="TextBox 1">
            <a:extLst>
              <a:ext uri="{FF2B5EF4-FFF2-40B4-BE49-F238E27FC236}">
                <a16:creationId xmlns:a16="http://schemas.microsoft.com/office/drawing/2014/main" id="{55A8221A-2382-3628-8A75-9FE34E4F7C7B}"/>
              </a:ext>
            </a:extLst>
          </p:cNvPr>
          <p:cNvSpPr txBox="1"/>
          <p:nvPr/>
        </p:nvSpPr>
        <p:spPr>
          <a:xfrm>
            <a:off x="467193" y="1700947"/>
            <a:ext cx="11257613" cy="3921073"/>
          </a:xfrm>
          <a:prstGeom prst="rect">
            <a:avLst/>
          </a:prstGeom>
          <a:noFill/>
        </p:spPr>
        <p:txBody>
          <a:bodyPr numCol="1" rtlCol="0" wrap="square">
            <a:spAutoFit/>
          </a:bodyPr>
          <a:lstStyle/>
          <a:p>
            <a:pPr algn="l" defTabSz="914400" eaLnBrk="1" hangingPunct="1" indent="-342900" latinLnBrk="0" lvl="1" marL="3474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800" u="none">
                <a:ln>
                  <a:noFill/>
                </a:ln>
                <a:solidFill>
                  <a:srgbClr val="2F5591"/>
                </a:solidFill>
                <a:effectLst/>
                <a:uLnTx/>
                <a:uFillTx/>
                <a:latin charset="0" panose="020B0402020203020203" pitchFamily="34" typeface="Circe Light"/>
                <a:ea typeface="+mn-ea"/>
                <a:cs typeface="+mn-cs"/>
              </a:rPr>
              <a:t>To be considered an independent student, you must be able to answer yes to one of the following questions:</a:t>
            </a:r>
          </a:p>
          <a:p>
            <a:pPr algn="l" defTabSz="914400" eaLnBrk="1" hangingPunct="1" indent="-342900" latinLnBrk="0" lvl="2" marL="8046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400" u="none">
                <a:ln>
                  <a:noFill/>
                </a:ln>
                <a:solidFill>
                  <a:srgbClr val="2F5591"/>
                </a:solidFill>
                <a:effectLst/>
                <a:uLnTx/>
                <a:uFillTx/>
                <a:latin charset="0" panose="020B0402020203020203" pitchFamily="34" typeface="Circe Light"/>
                <a:ea typeface="+mn-ea"/>
                <a:cs typeface="+mn-cs"/>
              </a:rPr>
              <a:t>Were you born before January 1, 2003?</a:t>
            </a:r>
          </a:p>
          <a:p>
            <a:pPr algn="l" defTabSz="914400" eaLnBrk="1" hangingPunct="1" indent="-342900" latinLnBrk="0" lvl="2" marL="8046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400" u="none">
                <a:ln>
                  <a:noFill/>
                </a:ln>
                <a:solidFill>
                  <a:srgbClr val="2F5591"/>
                </a:solidFill>
                <a:effectLst/>
                <a:uLnTx/>
                <a:uFillTx/>
                <a:latin charset="0" panose="020B0402020203020203" pitchFamily="34" typeface="Circe Light"/>
                <a:ea typeface="+mn-ea"/>
                <a:cs typeface="+mn-cs"/>
              </a:rPr>
              <a:t>As of today, are you married? (Answer “No” if you are separated but not divorced).</a:t>
            </a:r>
          </a:p>
          <a:p>
            <a:pPr algn="l" defTabSz="914400" eaLnBrk="1" hangingPunct="1" indent="-342900" latinLnBrk="0" lvl="2" marL="8046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400" u="none">
                <a:ln>
                  <a:noFill/>
                </a:ln>
                <a:solidFill>
                  <a:srgbClr val="2F5591"/>
                </a:solidFill>
                <a:effectLst/>
                <a:uLnTx/>
                <a:uFillTx/>
                <a:latin charset="0" panose="020B0402020203020203" pitchFamily="34" typeface="Circe Light"/>
                <a:ea typeface="+mn-ea"/>
                <a:cs typeface="+mn-cs"/>
              </a:rPr>
              <a:t>At the beginning of the 2026-2027 school year, will you be working on a master’s or doctorate degree?</a:t>
            </a:r>
          </a:p>
          <a:p>
            <a:pPr algn="l" defTabSz="914400" eaLnBrk="1" hangingPunct="1" indent="-342900" latinLnBrk="0" lvl="2" marL="8046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400" u="none">
                <a:ln>
                  <a:noFill/>
                </a:ln>
                <a:solidFill>
                  <a:srgbClr val="2F5591"/>
                </a:solidFill>
                <a:effectLst/>
                <a:uLnTx/>
                <a:uFillTx/>
                <a:latin charset="0" panose="020B0402020203020203" pitchFamily="34" typeface="Circe Light"/>
                <a:ea typeface="+mn-ea"/>
                <a:cs typeface="+mn-cs"/>
              </a:rPr>
              <a:t>Are you currently serving on active duty in the U.S. Armed Forces for purposes other than training?</a:t>
            </a:r>
          </a:p>
          <a:p>
            <a:pPr algn="l" defTabSz="914400" eaLnBrk="1" hangingPunct="1" indent="-342900" latinLnBrk="0" lvl="2" marL="8046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400" u="none">
                <a:ln>
                  <a:noFill/>
                </a:ln>
                <a:solidFill>
                  <a:srgbClr val="2F5591"/>
                </a:solidFill>
                <a:effectLst/>
                <a:uLnTx/>
                <a:uFillTx/>
                <a:latin charset="0" panose="020B0402020203020203" pitchFamily="34" typeface="Circe Light"/>
                <a:ea typeface="+mn-ea"/>
                <a:cs typeface="+mn-cs"/>
              </a:rPr>
              <a:t>Are you a veteran of the U.S. Armed Forces?</a:t>
            </a:r>
          </a:p>
        </p:txBody>
      </p:sp>
    </p:spTree>
    <p:extLst>
      <p:ext uri="{BB962C8B-B14F-4D97-AF65-F5344CB8AC3E}">
        <p14:creationId xmlns:p14="http://schemas.microsoft.com/office/powerpoint/2010/main" val="423566271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E5AEE0F-AE2A-8F14-8462-B9385205E71E}"/>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sp>
        <p:nvSpPr>
          <p:cNvPr id="5" name="TextBox 4">
            <a:extLst>
              <a:ext uri="{FF2B5EF4-FFF2-40B4-BE49-F238E27FC236}">
                <a16:creationId xmlns:a16="http://schemas.microsoft.com/office/drawing/2014/main" id="{4FDE24A7-52D6-0734-CC2E-2317E893E6E3}"/>
              </a:ext>
            </a:extLst>
          </p:cNvPr>
          <p:cNvSpPr txBox="1"/>
          <p:nvPr/>
        </p:nvSpPr>
        <p:spPr>
          <a:xfrm>
            <a:off x="467194" y="415387"/>
            <a:ext cx="11257612" cy="646331"/>
          </a:xfrm>
          <a:prstGeom prst="rect">
            <a:avLst/>
          </a:prstGeom>
          <a:noFill/>
        </p:spPr>
        <p:txBody>
          <a:bodyPr numCol="1" rtlCol="0" wrap="square">
            <a:spAutoFit/>
          </a:bodyPr>
          <a:lstStyle/>
          <a:p>
            <a:pPr algn="ctr"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3600" u="none">
                <a:ln>
                  <a:noFill/>
                </a:ln>
                <a:solidFill>
                  <a:srgbClr val="2F5591"/>
                </a:solidFill>
                <a:effectLst/>
                <a:uLnTx/>
                <a:uFillTx/>
                <a:latin charset="0" panose="020B0402020203020203" pitchFamily="34" typeface="Circe Light"/>
                <a:ea charset="0" panose="020B0306030504020204" pitchFamily="34" typeface="Open Sans Light"/>
                <a:cs charset="0" panose="020B0306030504020204" pitchFamily="34" typeface="Open Sans Light"/>
              </a:rPr>
              <a:t>STUDENT: </a:t>
            </a:r>
            <a:r>
              <a:rPr b="0" baseline="0" cap="none" dirty="0" i="0" kern="1200" kumimoji="0" lang="en-US" noProof="0" normalizeH="0" spc="0" strike="noStrike" sz="3600" u="none">
                <a:ln>
                  <a:noFill/>
                </a:ln>
                <a:solidFill>
                  <a:srgbClr val="2F5591"/>
                </a:solidFill>
                <a:effectLst/>
                <a:uLnTx/>
                <a:uFillTx/>
                <a:latin charset="0" panose="020B0602020203020203" pitchFamily="34" typeface="Circe Bold"/>
                <a:ea charset="0" panose="020B0306030504020204" pitchFamily="34" typeface="Open Sans Light"/>
                <a:cs charset="0" panose="020B0306030504020204" pitchFamily="34" typeface="Open Sans Light"/>
              </a:rPr>
              <a:t>PERSONAL CIRCUMSTANCES</a:t>
            </a:r>
            <a:endParaRPr b="0" baseline="0" cap="none" dirty="0" i="0" kern="1200" kumimoji="0" lang="en-US" noProof="0" normalizeH="0" spc="0" strike="noStrike" sz="4000" u="none">
              <a:ln>
                <a:noFill/>
              </a:ln>
              <a:solidFill>
                <a:prstClr val="white"/>
              </a:solidFill>
              <a:effectLst/>
              <a:uLnTx/>
              <a:uFillTx/>
              <a:latin charset="0" panose="020B0402020203020203" pitchFamily="34" typeface="Circe Light"/>
              <a:ea charset="0" panose="020B0306030504020204" pitchFamily="34" typeface="Open Sans Light"/>
              <a:cs charset="0" panose="020B0306030504020204" pitchFamily="34" typeface="Open Sans Light"/>
            </a:endParaRPr>
          </a:p>
        </p:txBody>
      </p:sp>
      <p:pic>
        <p:nvPicPr>
          <p:cNvPr id="8" name="Picture 2">
            <a:extLst>
              <a:ext uri="{FF2B5EF4-FFF2-40B4-BE49-F238E27FC236}">
                <a16:creationId xmlns:a16="http://schemas.microsoft.com/office/drawing/2014/main" id="{F4B49663-7636-AC60-1CF7-55B0BCE07158}"/>
              </a:ext>
            </a:extLst>
          </p:cNvPr>
          <p:cNvPicPr>
            <a:picLocks noChangeArrowheads="1" noChangeAspect="1"/>
          </p:cNvPicPr>
          <p:nvPr/>
        </p:nvPicPr>
        <p:blipFill>
          <a:blip cstate="email" r:embed="rId2">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1">
            <a:extLst>
              <a:ext uri="{FF2B5EF4-FFF2-40B4-BE49-F238E27FC236}">
                <a16:creationId xmlns:a16="http://schemas.microsoft.com/office/drawing/2014/main" id="{DB9CB12E-7BB0-4C47-FFE5-C2E3C0B8D1BC}"/>
              </a:ext>
            </a:extLst>
          </p:cNvPr>
          <p:cNvSpPr>
            <a:spLocks noGrp="1"/>
          </p:cNvSpPr>
          <p:nvPr>
            <p:ph idx="12" sz="quarter" type="sldNum"/>
          </p:nvPr>
        </p:nvSpPr>
        <p:spPr>
          <a:xfrm>
            <a:off x="9273435" y="6447155"/>
            <a:ext cx="2743200" cy="365125"/>
          </a:xfrm>
        </p:spPr>
        <p:txBody>
          <a:bodyPr numCol="1"/>
          <a:lstStyle/>
          <a:p>
            <a:pPr algn="r" defTabSz="914400" eaLnBrk="1" hangingPunct="1" indent="0" latinLnBrk="0" lvl="0" marL="0" marR="0" rtl="0">
              <a:lnSpc>
                <a:spcPct val="100000"/>
              </a:lnSpc>
              <a:spcBef>
                <a:spcPts val="0"/>
              </a:spcBef>
              <a:spcAft>
                <a:spcPts val="0"/>
              </a:spcAft>
              <a:buClrTx/>
              <a:buSzTx/>
              <a:buFontTx/>
              <a:buNone/>
              <a:tabLst/>
              <a:defRPr/>
            </a:pPr>
            <a:fld id="{D88C9D7A-CE64-B040-B9A2-1C7FA4025703}" type="slidenum">
              <a:rPr b="0" baseline="0" cap="none" i="0" kern="1200" kumimoji="0" lang="en-US" noProof="0" normalizeH="0" smtClean="0" spc="0" strike="noStrike" sz="1200" u="none">
                <a:ln>
                  <a:noFill/>
                </a:ln>
                <a:solidFill>
                  <a:srgbClr val="254992"/>
                </a:solidFill>
                <a:effectLst/>
                <a:uLnTx/>
                <a:uFillTx/>
                <a:latin charset="77" panose="020B0502020203020203" pitchFamily="34" typeface="Circe"/>
                <a:ea typeface="+mn-ea"/>
                <a:cs typeface="+mn-cs"/>
              </a:rPr>
              <a:pPr algn="r" defTabSz="914400" eaLnBrk="1" hangingPunct="1" indent="0" latinLnBrk="0" lvl="0" marL="0" marR="0" rtl="0">
                <a:lnSpc>
                  <a:spcPct val="100000"/>
                </a:lnSpc>
                <a:spcBef>
                  <a:spcPts val="0"/>
                </a:spcBef>
                <a:spcAft>
                  <a:spcPts val="0"/>
                </a:spcAft>
                <a:buClrTx/>
                <a:buSzTx/>
                <a:buFontTx/>
                <a:buNone/>
                <a:tabLst/>
                <a:defRPr/>
              </a:pPr>
              <a:t>97</a:t>
            </a:fld>
            <a:endParaRPr b="0" baseline="0" cap="none" dirty="0" i="0" kern="1200" kumimoji="0" lang="en-US" noProof="0" normalizeH="0" spc="0" strike="noStrike" sz="1200" u="none">
              <a:ln>
                <a:noFill/>
              </a:ln>
              <a:solidFill>
                <a:srgbClr val="254992"/>
              </a:solidFill>
              <a:effectLst/>
              <a:uLnTx/>
              <a:uFillTx/>
              <a:latin charset="77" panose="020B0502020203020203" pitchFamily="34" typeface="Circe"/>
              <a:ea typeface="+mn-ea"/>
              <a:cs typeface="+mn-cs"/>
            </a:endParaRPr>
          </a:p>
        </p:txBody>
      </p:sp>
      <p:sp>
        <p:nvSpPr>
          <p:cNvPr id="2" name="TextBox 1">
            <a:extLst>
              <a:ext uri="{FF2B5EF4-FFF2-40B4-BE49-F238E27FC236}">
                <a16:creationId xmlns:a16="http://schemas.microsoft.com/office/drawing/2014/main" id="{55A8221A-2382-3628-8A75-9FE34E4F7C7B}"/>
              </a:ext>
            </a:extLst>
          </p:cNvPr>
          <p:cNvSpPr txBox="1"/>
          <p:nvPr/>
        </p:nvSpPr>
        <p:spPr>
          <a:xfrm>
            <a:off x="467193" y="1700947"/>
            <a:ext cx="11257613" cy="4253472"/>
          </a:xfrm>
          <a:prstGeom prst="rect">
            <a:avLst/>
          </a:prstGeom>
          <a:noFill/>
        </p:spPr>
        <p:txBody>
          <a:bodyPr numCol="1" rtlCol="0" wrap="square">
            <a:spAutoFit/>
          </a:bodyPr>
          <a:lstStyle/>
          <a:p>
            <a:pPr algn="l" defTabSz="914400" eaLnBrk="1" hangingPunct="1" indent="-342900" latinLnBrk="0" lvl="1" marL="3474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800" u="none">
                <a:ln>
                  <a:noFill/>
                </a:ln>
                <a:solidFill>
                  <a:srgbClr val="2F5591"/>
                </a:solidFill>
                <a:effectLst/>
                <a:uLnTx/>
                <a:uFillTx/>
                <a:latin charset="0" panose="020B0402020203020203" pitchFamily="34" typeface="Circe Light"/>
                <a:ea typeface="+mn-ea"/>
                <a:cs typeface="+mn-cs"/>
              </a:rPr>
              <a:t>To be considered an independent student, you must be able to answer yes to one of the following questions:</a:t>
            </a:r>
          </a:p>
          <a:p>
            <a:pPr algn="l" defTabSz="914400" eaLnBrk="1" hangingPunct="1" indent="-342900" latinLnBrk="0" lvl="2" marL="8046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400" u="none">
                <a:ln>
                  <a:noFill/>
                </a:ln>
                <a:solidFill>
                  <a:srgbClr val="2F5591"/>
                </a:solidFill>
                <a:effectLst/>
                <a:uLnTx/>
                <a:uFillTx/>
                <a:latin charset="0" panose="020B0402020203020203" pitchFamily="34" typeface="Circe Light"/>
                <a:ea typeface="+mn-ea"/>
                <a:cs typeface="+mn-cs"/>
              </a:rPr>
              <a:t>Do you have children or other people (excluding your spouse) who live with you and receive more than half of their support from you now and between July 1, 2026, and June 30, 2027? </a:t>
            </a:r>
          </a:p>
          <a:p>
            <a:pPr algn="l" defTabSz="914400" eaLnBrk="1" hangingPunct="1" indent="-342900" latinLnBrk="0" lvl="2" marL="8046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400" u="none">
                <a:ln>
                  <a:noFill/>
                </a:ln>
                <a:solidFill>
                  <a:srgbClr val="2F5591"/>
                </a:solidFill>
                <a:effectLst/>
                <a:uLnTx/>
                <a:uFillTx/>
                <a:latin charset="0" panose="020B0402020203020203" pitchFamily="34" typeface="Circe Light"/>
                <a:ea typeface="+mn-ea"/>
                <a:cs typeface="+mn-cs"/>
              </a:rPr>
              <a:t>At any time since you turned age 13, were you an orphan?</a:t>
            </a:r>
          </a:p>
          <a:p>
            <a:pPr algn="l" defTabSz="914400" eaLnBrk="1" hangingPunct="1" indent="-342900" latinLnBrk="0" lvl="2" marL="8046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400" u="none">
                <a:ln>
                  <a:noFill/>
                </a:ln>
                <a:solidFill>
                  <a:srgbClr val="2F5591"/>
                </a:solidFill>
                <a:effectLst/>
                <a:uLnTx/>
                <a:uFillTx/>
                <a:latin charset="0" panose="020B0402020203020203" pitchFamily="34" typeface="Circe Light"/>
                <a:ea typeface="+mn-ea"/>
                <a:cs typeface="+mn-cs"/>
              </a:rPr>
              <a:t>At any time since you turned age 13, were you a ward of the court?</a:t>
            </a:r>
          </a:p>
          <a:p>
            <a:pPr algn="l" defTabSz="914400" eaLnBrk="1" hangingPunct="1" indent="-342900" latinLnBrk="0" lvl="2" marL="8046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400" u="none">
                <a:ln>
                  <a:noFill/>
                </a:ln>
                <a:solidFill>
                  <a:srgbClr val="2F5591"/>
                </a:solidFill>
                <a:effectLst/>
                <a:uLnTx/>
                <a:uFillTx/>
                <a:latin charset="0" panose="020B0402020203020203" pitchFamily="34" typeface="Circe Light"/>
                <a:ea typeface="+mn-ea"/>
                <a:cs typeface="+mn-cs"/>
              </a:rPr>
              <a:t>Are you or were you a legally emancipated minor, as determined by a court in your state of residence?</a:t>
            </a:r>
          </a:p>
          <a:p>
            <a:pPr algn="l" defTabSz="914400" eaLnBrk="1" hangingPunct="1" indent="-342900" latinLnBrk="0" lvl="2" marL="8046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400" u="none">
                <a:ln>
                  <a:noFill/>
                </a:ln>
                <a:solidFill>
                  <a:srgbClr val="2F5591"/>
                </a:solidFill>
                <a:effectLst/>
                <a:uLnTx/>
                <a:uFillTx/>
                <a:latin charset="0" panose="020B0402020203020203" pitchFamily="34" typeface="Circe Light"/>
                <a:ea typeface="+mn-ea"/>
                <a:cs typeface="+mn-cs"/>
              </a:rPr>
              <a:t>Are you or were you in a legal guardianship with someone other than your parent or stepparent, as determined by a court in your state of residence?</a:t>
            </a:r>
          </a:p>
        </p:txBody>
      </p:sp>
    </p:spTree>
    <p:extLst>
      <p:ext uri="{BB962C8B-B14F-4D97-AF65-F5344CB8AC3E}">
        <p14:creationId xmlns:p14="http://schemas.microsoft.com/office/powerpoint/2010/main" val="3889984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E5AEE0F-AE2A-8F14-8462-B9385205E71E}"/>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sp>
        <p:nvSpPr>
          <p:cNvPr id="5" name="TextBox 4">
            <a:extLst>
              <a:ext uri="{FF2B5EF4-FFF2-40B4-BE49-F238E27FC236}">
                <a16:creationId xmlns:a16="http://schemas.microsoft.com/office/drawing/2014/main" id="{4FDE24A7-52D6-0734-CC2E-2317E893E6E3}"/>
              </a:ext>
            </a:extLst>
          </p:cNvPr>
          <p:cNvSpPr txBox="1"/>
          <p:nvPr/>
        </p:nvSpPr>
        <p:spPr>
          <a:xfrm>
            <a:off x="467194" y="415387"/>
            <a:ext cx="11257612" cy="646331"/>
          </a:xfrm>
          <a:prstGeom prst="rect">
            <a:avLst/>
          </a:prstGeom>
          <a:noFill/>
        </p:spPr>
        <p:txBody>
          <a:bodyPr numCol="1" rtlCol="0" wrap="square">
            <a:spAutoFit/>
          </a:bodyPr>
          <a:lstStyle/>
          <a:p>
            <a:pPr algn="ctr"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3600" u="none">
                <a:ln>
                  <a:noFill/>
                </a:ln>
                <a:solidFill>
                  <a:srgbClr val="2F5591"/>
                </a:solidFill>
                <a:effectLst/>
                <a:uLnTx/>
                <a:uFillTx/>
                <a:latin charset="0" panose="020B0402020203020203" pitchFamily="34" typeface="Circe Light"/>
                <a:ea charset="0" panose="020B0306030504020204" pitchFamily="34" typeface="Open Sans Light"/>
                <a:cs charset="0" panose="020B0306030504020204" pitchFamily="34" typeface="Open Sans Light"/>
              </a:rPr>
              <a:t>STUDENT: </a:t>
            </a:r>
            <a:r>
              <a:rPr b="0" baseline="0" cap="none" dirty="0" i="0" kern="1200" kumimoji="0" lang="en-US" noProof="0" normalizeH="0" spc="0" strike="noStrike" sz="3600" u="none">
                <a:ln>
                  <a:noFill/>
                </a:ln>
                <a:solidFill>
                  <a:srgbClr val="2F5591"/>
                </a:solidFill>
                <a:effectLst/>
                <a:uLnTx/>
                <a:uFillTx/>
                <a:latin charset="0" panose="020B0602020203020203" pitchFamily="34" typeface="Circe Bold"/>
                <a:ea charset="0" panose="020B0306030504020204" pitchFamily="34" typeface="Open Sans Light"/>
                <a:cs charset="0" panose="020B0306030504020204" pitchFamily="34" typeface="Open Sans Light"/>
              </a:rPr>
              <a:t>PERSONAL CIRCUMSTANCES</a:t>
            </a:r>
            <a:endParaRPr b="0" baseline="0" cap="none" dirty="0" i="0" kern="1200" kumimoji="0" lang="en-US" noProof="0" normalizeH="0" spc="0" strike="noStrike" sz="4000" u="none">
              <a:ln>
                <a:noFill/>
              </a:ln>
              <a:solidFill>
                <a:prstClr val="white"/>
              </a:solidFill>
              <a:effectLst/>
              <a:uLnTx/>
              <a:uFillTx/>
              <a:latin charset="0" panose="020B0402020203020203" pitchFamily="34" typeface="Circe Light"/>
              <a:ea charset="0" panose="020B0306030504020204" pitchFamily="34" typeface="Open Sans Light"/>
              <a:cs charset="0" panose="020B0306030504020204" pitchFamily="34" typeface="Open Sans Light"/>
            </a:endParaRPr>
          </a:p>
        </p:txBody>
      </p:sp>
      <p:pic>
        <p:nvPicPr>
          <p:cNvPr id="8" name="Picture 2">
            <a:extLst>
              <a:ext uri="{FF2B5EF4-FFF2-40B4-BE49-F238E27FC236}">
                <a16:creationId xmlns:a16="http://schemas.microsoft.com/office/drawing/2014/main" id="{F4B49663-7636-AC60-1CF7-55B0BCE07158}"/>
              </a:ext>
            </a:extLst>
          </p:cNvPr>
          <p:cNvPicPr>
            <a:picLocks noChangeArrowheads="1" noChangeAspect="1"/>
          </p:cNvPicPr>
          <p:nvPr/>
        </p:nvPicPr>
        <p:blipFill>
          <a:blip cstate="email" r:embed="rId2">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1">
            <a:extLst>
              <a:ext uri="{FF2B5EF4-FFF2-40B4-BE49-F238E27FC236}">
                <a16:creationId xmlns:a16="http://schemas.microsoft.com/office/drawing/2014/main" id="{DB9CB12E-7BB0-4C47-FFE5-C2E3C0B8D1BC}"/>
              </a:ext>
            </a:extLst>
          </p:cNvPr>
          <p:cNvSpPr>
            <a:spLocks noGrp="1"/>
          </p:cNvSpPr>
          <p:nvPr>
            <p:ph idx="12" sz="quarter" type="sldNum"/>
          </p:nvPr>
        </p:nvSpPr>
        <p:spPr>
          <a:xfrm>
            <a:off x="9273435" y="6447155"/>
            <a:ext cx="2743200" cy="365125"/>
          </a:xfrm>
        </p:spPr>
        <p:txBody>
          <a:bodyPr numCol="1"/>
          <a:lstStyle/>
          <a:p>
            <a:pPr algn="r" defTabSz="914400" eaLnBrk="1" hangingPunct="1" indent="0" latinLnBrk="0" lvl="0" marL="0" marR="0" rtl="0">
              <a:lnSpc>
                <a:spcPct val="100000"/>
              </a:lnSpc>
              <a:spcBef>
                <a:spcPts val="0"/>
              </a:spcBef>
              <a:spcAft>
                <a:spcPts val="0"/>
              </a:spcAft>
              <a:buClrTx/>
              <a:buSzTx/>
              <a:buFontTx/>
              <a:buNone/>
              <a:tabLst/>
              <a:defRPr/>
            </a:pPr>
            <a:fld id="{D88C9D7A-CE64-B040-B9A2-1C7FA4025703}" type="slidenum">
              <a:rPr b="0" baseline="0" cap="none" i="0" kern="1200" kumimoji="0" lang="en-US" noProof="0" normalizeH="0" smtClean="0" spc="0" strike="noStrike" sz="1200" u="none">
                <a:ln>
                  <a:noFill/>
                </a:ln>
                <a:solidFill>
                  <a:srgbClr val="254992"/>
                </a:solidFill>
                <a:effectLst/>
                <a:uLnTx/>
                <a:uFillTx/>
                <a:latin charset="77" panose="020B0502020203020203" pitchFamily="34" typeface="Circe"/>
                <a:ea typeface="+mn-ea"/>
                <a:cs typeface="+mn-cs"/>
              </a:rPr>
              <a:pPr algn="r" defTabSz="914400" eaLnBrk="1" hangingPunct="1" indent="0" latinLnBrk="0" lvl="0" marL="0" marR="0" rtl="0">
                <a:lnSpc>
                  <a:spcPct val="100000"/>
                </a:lnSpc>
                <a:spcBef>
                  <a:spcPts val="0"/>
                </a:spcBef>
                <a:spcAft>
                  <a:spcPts val="0"/>
                </a:spcAft>
                <a:buClrTx/>
                <a:buSzTx/>
                <a:buFontTx/>
                <a:buNone/>
                <a:tabLst/>
                <a:defRPr/>
              </a:pPr>
              <a:t>98</a:t>
            </a:fld>
            <a:endParaRPr b="0" baseline="0" cap="none" dirty="0" i="0" kern="1200" kumimoji="0" lang="en-US" noProof="0" normalizeH="0" spc="0" strike="noStrike" sz="1200" u="none">
              <a:ln>
                <a:noFill/>
              </a:ln>
              <a:solidFill>
                <a:srgbClr val="254992"/>
              </a:solidFill>
              <a:effectLst/>
              <a:uLnTx/>
              <a:uFillTx/>
              <a:latin charset="77" panose="020B0502020203020203" pitchFamily="34" typeface="Circe"/>
              <a:ea typeface="+mn-ea"/>
              <a:cs typeface="+mn-cs"/>
            </a:endParaRPr>
          </a:p>
        </p:txBody>
      </p:sp>
      <p:sp>
        <p:nvSpPr>
          <p:cNvPr id="2" name="TextBox 1">
            <a:extLst>
              <a:ext uri="{FF2B5EF4-FFF2-40B4-BE49-F238E27FC236}">
                <a16:creationId xmlns:a16="http://schemas.microsoft.com/office/drawing/2014/main" id="{55A8221A-2382-3628-8A75-9FE34E4F7C7B}"/>
              </a:ext>
            </a:extLst>
          </p:cNvPr>
          <p:cNvSpPr txBox="1"/>
          <p:nvPr/>
        </p:nvSpPr>
        <p:spPr>
          <a:xfrm>
            <a:off x="467193" y="1700947"/>
            <a:ext cx="11257613" cy="4494307"/>
          </a:xfrm>
          <a:prstGeom prst="rect">
            <a:avLst/>
          </a:prstGeom>
          <a:noFill/>
        </p:spPr>
        <p:txBody>
          <a:bodyPr numCol="1" rtlCol="0" wrap="square">
            <a:spAutoFit/>
          </a:bodyPr>
          <a:lstStyle/>
          <a:p>
            <a:pPr algn="l" defTabSz="914400" eaLnBrk="1" hangingPunct="1" indent="-342900" latinLnBrk="0" lvl="1" marL="3474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800" u="none">
                <a:ln>
                  <a:noFill/>
                </a:ln>
                <a:solidFill>
                  <a:srgbClr val="2F5591"/>
                </a:solidFill>
                <a:effectLst/>
                <a:uLnTx/>
                <a:uFillTx/>
                <a:latin charset="0" panose="020B0402020203020203" pitchFamily="34" typeface="Circe Light"/>
                <a:ea typeface="+mn-ea"/>
                <a:cs typeface="+mn-cs"/>
              </a:rPr>
              <a:t>To be considered an independent student, you must be able to answer yes to one of the following questions:</a:t>
            </a:r>
          </a:p>
          <a:p>
            <a:pPr algn="l" defTabSz="914400" eaLnBrk="1" hangingPunct="1" indent="-342900" latinLnBrk="0" lvl="2" marL="8046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400" u="none">
                <a:ln>
                  <a:noFill/>
                </a:ln>
                <a:solidFill>
                  <a:srgbClr val="2F5591"/>
                </a:solidFill>
                <a:effectLst/>
                <a:uLnTx/>
                <a:uFillTx/>
                <a:latin charset="0" panose="020B0402020203020203" pitchFamily="34" typeface="Circe Light"/>
                <a:ea typeface="+mn-ea"/>
                <a:cs typeface="+mn-cs"/>
              </a:rPr>
              <a:t>At any time on or after July 1, 2025, were you unaccompanied and either (1) homeless or (2) self-supporting and at risk of being homeless?*</a:t>
            </a:r>
          </a:p>
          <a:p>
            <a:pPr algn="l" defTabSz="914400" eaLnBrk="1" hangingPunct="1" indent="0" latinLnBrk="0" lvl="3" marL="918972" marR="0" rtl="0">
              <a:lnSpc>
                <a:spcPct val="90000"/>
              </a:lnSpc>
              <a:spcBef>
                <a:spcPts val="0"/>
              </a:spcBef>
              <a:spcAft>
                <a:spcPts val="600"/>
              </a:spcAft>
              <a:buClrTx/>
              <a:buSzTx/>
              <a:buFontTx/>
              <a:buNone/>
              <a:tabLst/>
              <a:defRPr/>
            </a:pPr>
            <a:r>
              <a:rPr b="0" baseline="0" cap="none" dirty="0" i="0" kern="1200" kumimoji="0" lang="en-US" noProof="0" normalizeH="0" spc="0" strike="noStrike" sz="1800" u="none">
                <a:ln>
                  <a:noFill/>
                </a:ln>
                <a:solidFill>
                  <a:srgbClr val="2F5591"/>
                </a:solidFill>
                <a:effectLst/>
                <a:uLnTx/>
                <a:uFillTx/>
                <a:latin charset="0" panose="020B0402020203020203" pitchFamily="34" typeface="Circe Light"/>
                <a:ea typeface="+mn-ea"/>
                <a:cs typeface="+mn-cs"/>
              </a:rPr>
              <a:t>*You’ll be considered provisionally independent and will be allowed to fill out the FAFSA® form as an independent student if you indicate that you are unaccompanied and homeless or at risk of being homeless on the FAFSA® form for the first time and you don’t have a determination from an individual at an eligible agency. An individual at an eligible agency includes one of the following:</a:t>
            </a:r>
          </a:p>
          <a:p>
            <a:pPr algn="l" defTabSz="914400" eaLnBrk="1" hangingPunct="1" indent="-342900" latinLnBrk="0" lvl="3" marL="12618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1800" u="none">
                <a:ln>
                  <a:noFill/>
                </a:ln>
                <a:solidFill>
                  <a:srgbClr val="2F5591"/>
                </a:solidFill>
                <a:effectLst/>
                <a:uLnTx/>
                <a:uFillTx/>
                <a:latin charset="0" panose="020B0402020203020203" pitchFamily="34" typeface="Circe Light"/>
                <a:ea typeface="+mn-ea"/>
                <a:cs typeface="+mn-cs"/>
              </a:rPr>
              <a:t>your high school or district homeless liaison or designee</a:t>
            </a:r>
          </a:p>
          <a:p>
            <a:pPr algn="l" defTabSz="914400" eaLnBrk="1" hangingPunct="1" indent="-342900" latinLnBrk="0" lvl="3" marL="12618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1800" u="none">
                <a:ln>
                  <a:noFill/>
                </a:ln>
                <a:solidFill>
                  <a:srgbClr val="2F5591"/>
                </a:solidFill>
                <a:effectLst/>
                <a:uLnTx/>
                <a:uFillTx/>
                <a:latin charset="0" panose="020B0402020203020203" pitchFamily="34" typeface="Circe Light"/>
                <a:ea typeface="+mn-ea"/>
                <a:cs typeface="+mn-cs"/>
              </a:rPr>
              <a:t>the director or designee of an emergency or transitional shelter, street outreach program, homeless youth drop-in center, or other program serving those experiencing homelessness</a:t>
            </a:r>
          </a:p>
          <a:p>
            <a:pPr algn="l" defTabSz="914400" eaLnBrk="1" hangingPunct="1" indent="-342900" latinLnBrk="0" lvl="3" marL="12618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1800" u="none">
                <a:ln>
                  <a:noFill/>
                </a:ln>
                <a:solidFill>
                  <a:srgbClr val="2F5591"/>
                </a:solidFill>
                <a:effectLst/>
                <a:uLnTx/>
                <a:uFillTx/>
                <a:latin charset="0" panose="020B0402020203020203" pitchFamily="34" typeface="Circe Light"/>
                <a:ea typeface="+mn-ea"/>
                <a:cs typeface="+mn-cs"/>
              </a:rPr>
              <a:t>the director or designee of a project supported by a federal TRIO program or a Gaining Early Awareness and Readiness for Undergraduate Programs (GEAR UP) grant</a:t>
            </a:r>
          </a:p>
          <a:p>
            <a:pPr algn="l" defTabSz="914400" eaLnBrk="1" hangingPunct="1" indent="-342900" latinLnBrk="0" lvl="3" marL="12618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1800" u="none">
                <a:ln>
                  <a:noFill/>
                </a:ln>
                <a:solidFill>
                  <a:srgbClr val="2F5591"/>
                </a:solidFill>
                <a:effectLst/>
                <a:uLnTx/>
                <a:uFillTx/>
                <a:latin charset="0" panose="020B0402020203020203" pitchFamily="34" typeface="Circe Light"/>
                <a:ea typeface="+mn-ea"/>
                <a:cs typeface="+mn-cs"/>
              </a:rPr>
              <a:t>a financial aid administrator</a:t>
            </a:r>
          </a:p>
        </p:txBody>
      </p:sp>
    </p:spTree>
    <p:extLst>
      <p:ext uri="{BB962C8B-B14F-4D97-AF65-F5344CB8AC3E}">
        <p14:creationId xmlns:p14="http://schemas.microsoft.com/office/powerpoint/2010/main" val="43956848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E5AEE0F-AE2A-8F14-8462-B9385205E71E}"/>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defTabSz="914400" eaLnBrk="1"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800" u="none">
              <a:ln>
                <a:noFill/>
              </a:ln>
              <a:solidFill>
                <a:prstClr val="white"/>
              </a:solidFill>
              <a:effectLst/>
              <a:uLnTx/>
              <a:uFillTx/>
              <a:latin panose="020F0502020204030204" typeface="Calibri"/>
              <a:ea typeface="+mn-ea"/>
              <a:cs typeface="+mn-cs"/>
            </a:endParaRPr>
          </a:p>
        </p:txBody>
      </p:sp>
      <p:sp>
        <p:nvSpPr>
          <p:cNvPr id="5" name="TextBox 4">
            <a:extLst>
              <a:ext uri="{FF2B5EF4-FFF2-40B4-BE49-F238E27FC236}">
                <a16:creationId xmlns:a16="http://schemas.microsoft.com/office/drawing/2014/main" id="{4FDE24A7-52D6-0734-CC2E-2317E893E6E3}"/>
              </a:ext>
            </a:extLst>
          </p:cNvPr>
          <p:cNvSpPr txBox="1"/>
          <p:nvPr/>
        </p:nvSpPr>
        <p:spPr>
          <a:xfrm>
            <a:off x="467194" y="415387"/>
            <a:ext cx="11257612" cy="646331"/>
          </a:xfrm>
          <a:prstGeom prst="rect">
            <a:avLst/>
          </a:prstGeom>
          <a:noFill/>
        </p:spPr>
        <p:txBody>
          <a:bodyPr numCol="1" rtlCol="0" wrap="square">
            <a:spAutoFit/>
          </a:bodyPr>
          <a:lstStyle/>
          <a:p>
            <a:pPr algn="ctr" defTabSz="914400" eaLnBrk="1"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3600" u="none">
                <a:ln>
                  <a:noFill/>
                </a:ln>
                <a:solidFill>
                  <a:srgbClr val="2F5591"/>
                </a:solidFill>
                <a:effectLst/>
                <a:uLnTx/>
                <a:uFillTx/>
                <a:latin charset="0" panose="020B0402020203020203" pitchFamily="34" typeface="Circe Light"/>
                <a:ea charset="0" panose="020B0306030504020204" pitchFamily="34" typeface="Open Sans Light"/>
                <a:cs charset="0" panose="020B0306030504020204" pitchFamily="34" typeface="Open Sans Light"/>
              </a:rPr>
              <a:t>STUDENT: </a:t>
            </a:r>
            <a:r>
              <a:rPr b="0" baseline="0" cap="none" dirty="0" i="0" kern="1200" kumimoji="0" lang="en-US" noProof="0" normalizeH="0" spc="0" strike="noStrike" sz="3600" u="none">
                <a:ln>
                  <a:noFill/>
                </a:ln>
                <a:solidFill>
                  <a:srgbClr val="2F5591"/>
                </a:solidFill>
                <a:effectLst/>
                <a:uLnTx/>
                <a:uFillTx/>
                <a:latin charset="0" panose="020B0602020203020203" pitchFamily="34" typeface="Circe Bold"/>
                <a:ea charset="0" panose="020B0306030504020204" pitchFamily="34" typeface="Open Sans Light"/>
                <a:cs charset="0" panose="020B0306030504020204" pitchFamily="34" typeface="Open Sans Light"/>
              </a:rPr>
              <a:t>UNUSUAL CIRCUMSTANCES</a:t>
            </a:r>
            <a:endParaRPr b="0" baseline="0" cap="none" dirty="0" i="0" kern="1200" kumimoji="0" lang="en-US" noProof="0" normalizeH="0" spc="0" strike="noStrike" sz="4000" u="none">
              <a:ln>
                <a:noFill/>
              </a:ln>
              <a:solidFill>
                <a:prstClr val="white"/>
              </a:solidFill>
              <a:effectLst/>
              <a:uLnTx/>
              <a:uFillTx/>
              <a:latin charset="0" panose="020B0402020203020203" pitchFamily="34" typeface="Circe Light"/>
              <a:ea charset="0" panose="020B0306030504020204" pitchFamily="34" typeface="Open Sans Light"/>
              <a:cs charset="0" panose="020B0306030504020204" pitchFamily="34" typeface="Open Sans Light"/>
            </a:endParaRPr>
          </a:p>
        </p:txBody>
      </p:sp>
      <p:pic>
        <p:nvPicPr>
          <p:cNvPr id="8" name="Picture 2">
            <a:extLst>
              <a:ext uri="{FF2B5EF4-FFF2-40B4-BE49-F238E27FC236}">
                <a16:creationId xmlns:a16="http://schemas.microsoft.com/office/drawing/2014/main" id="{F4B49663-7636-AC60-1CF7-55B0BCE07158}"/>
              </a:ext>
            </a:extLst>
          </p:cNvPr>
          <p:cNvPicPr>
            <a:picLocks noChangeArrowheads="1" noChangeAspect="1"/>
          </p:cNvPicPr>
          <p:nvPr/>
        </p:nvPicPr>
        <p:blipFill>
          <a:blip cstate="email" r:embed="rId2">
            <a:extLst>
              <a:ext uri="{28A0092B-C50C-407E-A947-70E740481C1C}">
                <a14:useLocalDpi xmlns:a14="http://schemas.microsoft.com/office/drawing/2010/main"/>
              </a:ext>
            </a:extLst>
          </a:blip>
          <a:srcRect/>
          <a:stretch>
            <a:fillRect/>
          </a:stretch>
        </p:blipFill>
        <p:spPr>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1">
            <a:extLst>
              <a:ext uri="{FF2B5EF4-FFF2-40B4-BE49-F238E27FC236}">
                <a16:creationId xmlns:a16="http://schemas.microsoft.com/office/drawing/2014/main" id="{DB9CB12E-7BB0-4C47-FFE5-C2E3C0B8D1BC}"/>
              </a:ext>
            </a:extLst>
          </p:cNvPr>
          <p:cNvSpPr>
            <a:spLocks noGrp="1"/>
          </p:cNvSpPr>
          <p:nvPr>
            <p:ph idx="12" sz="quarter" type="sldNum"/>
          </p:nvPr>
        </p:nvSpPr>
        <p:spPr>
          <a:xfrm>
            <a:off x="9273435" y="6447155"/>
            <a:ext cx="2743200" cy="365125"/>
          </a:xfrm>
        </p:spPr>
        <p:txBody>
          <a:bodyPr numCol="1"/>
          <a:lstStyle/>
          <a:p>
            <a:pPr algn="r" defTabSz="914400" eaLnBrk="1" hangingPunct="1" indent="0" latinLnBrk="0" lvl="0" marL="0" marR="0" rtl="0">
              <a:lnSpc>
                <a:spcPct val="100000"/>
              </a:lnSpc>
              <a:spcBef>
                <a:spcPts val="0"/>
              </a:spcBef>
              <a:spcAft>
                <a:spcPts val="0"/>
              </a:spcAft>
              <a:buClrTx/>
              <a:buSzTx/>
              <a:buFontTx/>
              <a:buNone/>
              <a:tabLst/>
              <a:defRPr/>
            </a:pPr>
            <a:fld id="{D88C9D7A-CE64-B040-B9A2-1C7FA4025703}" type="slidenum">
              <a:rPr b="0" baseline="0" cap="none" i="0" kern="1200" kumimoji="0" lang="en-US" noProof="0" normalizeH="0" smtClean="0" spc="0" strike="noStrike" sz="1200" u="none">
                <a:ln>
                  <a:noFill/>
                </a:ln>
                <a:solidFill>
                  <a:srgbClr val="254992"/>
                </a:solidFill>
                <a:effectLst/>
                <a:uLnTx/>
                <a:uFillTx/>
                <a:latin charset="77" panose="020B0502020203020203" pitchFamily="34" typeface="Circe"/>
                <a:ea typeface="+mn-ea"/>
                <a:cs typeface="+mn-cs"/>
              </a:rPr>
              <a:pPr algn="r" defTabSz="914400" eaLnBrk="1" hangingPunct="1" indent="0" latinLnBrk="0" lvl="0" marL="0" marR="0" rtl="0">
                <a:lnSpc>
                  <a:spcPct val="100000"/>
                </a:lnSpc>
                <a:spcBef>
                  <a:spcPts val="0"/>
                </a:spcBef>
                <a:spcAft>
                  <a:spcPts val="0"/>
                </a:spcAft>
                <a:buClrTx/>
                <a:buSzTx/>
                <a:buFontTx/>
                <a:buNone/>
                <a:tabLst/>
                <a:defRPr/>
              </a:pPr>
              <a:t>99</a:t>
            </a:fld>
            <a:endParaRPr b="0" baseline="0" cap="none" dirty="0" i="0" kern="1200" kumimoji="0" lang="en-US" noProof="0" normalizeH="0" spc="0" strike="noStrike" sz="1200" u="none">
              <a:ln>
                <a:noFill/>
              </a:ln>
              <a:solidFill>
                <a:srgbClr val="254992"/>
              </a:solidFill>
              <a:effectLst/>
              <a:uLnTx/>
              <a:uFillTx/>
              <a:latin charset="77" panose="020B0502020203020203" pitchFamily="34" typeface="Circe"/>
              <a:ea typeface="+mn-ea"/>
              <a:cs typeface="+mn-cs"/>
            </a:endParaRPr>
          </a:p>
        </p:txBody>
      </p:sp>
      <p:sp>
        <p:nvSpPr>
          <p:cNvPr id="2" name="TextBox 1">
            <a:extLst>
              <a:ext uri="{FF2B5EF4-FFF2-40B4-BE49-F238E27FC236}">
                <a16:creationId xmlns:a16="http://schemas.microsoft.com/office/drawing/2014/main" id="{55A8221A-2382-3628-8A75-9FE34E4F7C7B}"/>
              </a:ext>
            </a:extLst>
          </p:cNvPr>
          <p:cNvSpPr txBox="1"/>
          <p:nvPr/>
        </p:nvSpPr>
        <p:spPr>
          <a:xfrm>
            <a:off x="467193" y="1700947"/>
            <a:ext cx="11257613" cy="4718215"/>
          </a:xfrm>
          <a:prstGeom prst="rect">
            <a:avLst/>
          </a:prstGeom>
          <a:noFill/>
        </p:spPr>
        <p:txBody>
          <a:bodyPr numCol="1" rtlCol="0" wrap="square">
            <a:spAutoFit/>
          </a:bodyPr>
          <a:lstStyle/>
          <a:p>
            <a:pPr algn="l" defTabSz="914400" eaLnBrk="1" hangingPunct="1" indent="-457200" latinLnBrk="0" lvl="1" marL="4617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800" u="none">
                <a:ln>
                  <a:noFill/>
                </a:ln>
                <a:solidFill>
                  <a:srgbClr val="2F5591"/>
                </a:solidFill>
                <a:effectLst/>
                <a:uLnTx/>
                <a:uFillTx/>
                <a:latin charset="0" panose="020B0402020203020203" pitchFamily="34" typeface="Circe Light"/>
                <a:ea typeface="+mn-ea"/>
                <a:cs typeface="+mn-cs"/>
              </a:rPr>
              <a:t>In situations such as the ones below, a student may be able to submit their FAFSA</a:t>
            </a:r>
            <a:r>
              <a:rPr b="0" baseline="0" cap="none" dirty="0" i="0" kern="1200" kumimoji="0" lang="en-US" noProof="0" normalizeH="0" spc="0" strike="noStrike" sz="2800" u="none">
                <a:ln>
                  <a:noFill/>
                </a:ln>
                <a:solidFill>
                  <a:srgbClr val="254992"/>
                </a:solidFill>
                <a:effectLst/>
                <a:uLnTx/>
                <a:uFillTx/>
                <a:latin charset="0" panose="020B0402020203020203" pitchFamily="34" typeface="Circe Light"/>
                <a:ea typeface="+mn-ea"/>
                <a:cs typeface="+mn-cs"/>
              </a:rPr>
              <a:t>®</a:t>
            </a:r>
            <a:r>
              <a:rPr b="0" baseline="0" cap="none" dirty="0" i="0" kern="1200" kumimoji="0" lang="en-US" noProof="0" normalizeH="0" spc="0" strike="noStrike" sz="2800" u="none">
                <a:ln>
                  <a:noFill/>
                </a:ln>
                <a:solidFill>
                  <a:srgbClr val="2F5591"/>
                </a:solidFill>
                <a:effectLst/>
                <a:uLnTx/>
                <a:uFillTx/>
                <a:latin charset="0" panose="020B0402020203020203" pitchFamily="34" typeface="Circe Light"/>
                <a:ea typeface="+mn-ea"/>
                <a:cs typeface="+mn-cs"/>
              </a:rPr>
              <a:t> form without parent information despite being considered a dependent student:</a:t>
            </a:r>
          </a:p>
          <a:p>
            <a:pPr algn="l" defTabSz="914400" eaLnBrk="1" hangingPunct="1" indent="-457200" latinLnBrk="0" lvl="2" marL="9189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400" u="none">
                <a:ln>
                  <a:noFill/>
                </a:ln>
                <a:solidFill>
                  <a:srgbClr val="2F5591"/>
                </a:solidFill>
                <a:effectLst/>
                <a:uLnTx/>
                <a:uFillTx/>
                <a:latin charset="0" panose="020B0402020203020203" pitchFamily="34" typeface="Circe Light"/>
                <a:ea typeface="+mn-ea"/>
                <a:cs typeface="+mn-cs"/>
              </a:rPr>
              <a:t>The student or the student’s parent are incarcerated;</a:t>
            </a:r>
          </a:p>
          <a:p>
            <a:pPr algn="l" defTabSz="914400" eaLnBrk="1" hangingPunct="1" indent="-457200" latinLnBrk="0" lvl="2" marL="9189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400" u="none">
                <a:ln>
                  <a:noFill/>
                </a:ln>
                <a:solidFill>
                  <a:srgbClr val="2F5591"/>
                </a:solidFill>
                <a:effectLst/>
                <a:uLnTx/>
                <a:uFillTx/>
                <a:latin charset="0" panose="020B0402020203020203" pitchFamily="34" typeface="Circe Light"/>
                <a:ea typeface="+mn-ea"/>
                <a:cs typeface="+mn-cs"/>
              </a:rPr>
              <a:t>Student left home due to an abusive or threatening environment;</a:t>
            </a:r>
          </a:p>
          <a:p>
            <a:pPr algn="l" defTabSz="914400" eaLnBrk="1" hangingPunct="1" indent="-457200" latinLnBrk="0" lvl="2" marL="9189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400" u="none">
                <a:ln>
                  <a:noFill/>
                </a:ln>
                <a:solidFill>
                  <a:srgbClr val="2F5591"/>
                </a:solidFill>
                <a:effectLst/>
                <a:uLnTx/>
                <a:uFillTx/>
                <a:latin charset="0" panose="020B0402020203020203" pitchFamily="34" typeface="Circe Light"/>
                <a:ea typeface="+mn-ea"/>
                <a:cs typeface="+mn-cs"/>
              </a:rPr>
              <a:t>Student has been abandoned by or estranged from their parents and has not been adopted;</a:t>
            </a:r>
          </a:p>
          <a:p>
            <a:pPr algn="l" defTabSz="914400" eaLnBrk="1" hangingPunct="1" indent="-457200" latinLnBrk="0" lvl="2" marL="9189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400" u="none">
                <a:ln>
                  <a:noFill/>
                </a:ln>
                <a:solidFill>
                  <a:srgbClr val="2F5591"/>
                </a:solidFill>
                <a:effectLst/>
                <a:uLnTx/>
                <a:uFillTx/>
                <a:latin charset="0" panose="020B0402020203020203" pitchFamily="34" typeface="Circe Light"/>
                <a:ea typeface="+mn-ea"/>
                <a:cs typeface="+mn-cs"/>
              </a:rPr>
              <a:t>Student has been granted refugee or asylee status and are separated from their parents, or their parents are displaced in a foreign country;</a:t>
            </a:r>
          </a:p>
          <a:p>
            <a:pPr algn="l" defTabSz="914400" eaLnBrk="1" hangingPunct="1" indent="-457200" latinLnBrk="0" lvl="2" marL="9189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400" u="none">
                <a:ln>
                  <a:noFill/>
                </a:ln>
                <a:solidFill>
                  <a:srgbClr val="2F5591"/>
                </a:solidFill>
                <a:effectLst/>
                <a:uLnTx/>
                <a:uFillTx/>
                <a:latin charset="0" panose="020B0402020203020203" pitchFamily="34" typeface="Circe Light"/>
                <a:ea typeface="+mn-ea"/>
                <a:cs typeface="+mn-cs"/>
              </a:rPr>
              <a:t>Student is a victim of human trafficking;</a:t>
            </a:r>
          </a:p>
          <a:p>
            <a:pPr algn="l" defTabSz="914400" eaLnBrk="1" hangingPunct="1" indent="-457200" latinLnBrk="0" lvl="2" marL="918972" marR="0" rtl="0">
              <a:lnSpc>
                <a:spcPct val="90000"/>
              </a:lnSpc>
              <a:spcBef>
                <a:spcPts val="0"/>
              </a:spcBef>
              <a:spcAft>
                <a:spcPts val="600"/>
              </a:spcAft>
              <a:buClrTx/>
              <a:buSzTx/>
              <a:buFont charset="0" panose="020B0604020202020204" pitchFamily="34" typeface="Arial"/>
              <a:buChar char="•"/>
              <a:tabLst/>
              <a:defRPr/>
            </a:pPr>
            <a:r>
              <a:rPr b="0" baseline="0" cap="none" dirty="0" i="0" kern="1200" kumimoji="0" lang="en-US" noProof="0" normalizeH="0" spc="0" strike="noStrike" sz="2400" u="none">
                <a:ln>
                  <a:noFill/>
                </a:ln>
                <a:solidFill>
                  <a:srgbClr val="2F5591"/>
                </a:solidFill>
                <a:effectLst/>
                <a:uLnTx/>
                <a:uFillTx/>
                <a:latin charset="0" panose="020B0402020203020203" pitchFamily="34" typeface="Circe Light"/>
                <a:ea typeface="+mn-ea"/>
                <a:cs typeface="+mn-cs"/>
              </a:rPr>
              <a:t>Student is otherwise unable to contact or locate their parents and has not been adopted.</a:t>
            </a:r>
          </a:p>
        </p:txBody>
      </p:sp>
    </p:spTree>
    <p:extLst>
      <p:ext uri="{BB962C8B-B14F-4D97-AF65-F5344CB8AC3E}">
        <p14:creationId xmlns:p14="http://schemas.microsoft.com/office/powerpoint/2010/main" val="2915189700"/>
      </p:ext>
    </p:extLst>
  </p:cSld>
  <p:clrMapOvr>
    <a:masterClrMapping/>
  </p:clrMapOvr>
</p:sld>
</file>

<file path=ppt/theme/theme1.xml><?xml version="1.0" encoding="utf-8"?>
<a:theme xmlns:a="http://schemas.openxmlformats.org/drawingml/2006/main" name="Office Theme">
  <a:themeElements>
    <a:clrScheme name="Office">
      <a:dk1>
        <a:sysClr lastClr="000000" val="windowText"/>
      </a:dk1>
      <a:lt1>
        <a:sysClr lastClr="FFFFFF" val="window"/>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panose="020F0302020204030204"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panose="020F0502020204030204"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algn="ctr" cap="flat" cmpd="sng" w="6350">
          <a:solidFill>
            <a:schemeClr val="phClr"/>
          </a:solidFill>
          <a:prstDash val="solid"/>
          <a:miter lim="800000"/>
        </a:ln>
        <a:ln algn="ctr" cap="flat" cmpd="sng" w="12700">
          <a:solidFill>
            <a:schemeClr val="phClr"/>
          </a:solidFill>
          <a:prstDash val="solid"/>
          <a:miter lim="800000"/>
        </a:ln>
        <a:ln algn="ctr" cap="flat" cmpd="sng" w="19050">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id="{62F939B6-93AF-4DB8-9C6B-D6C7DFDC589F}" name="Office Theme" vid="{4A3C46E8-61CC-4603-A589-7422A47A8E4A}"/>
    </a:ext>
  </a:extLst>
</a:theme>
</file>

<file path=ppt/theme/theme2.xml><?xml version="1.0" encoding="utf-8"?>
<a:theme xmlns:a="http://schemas.openxmlformats.org/drawingml/2006/main" name="1_Office Theme">
  <a:themeElements>
    <a:clrScheme name="Office">
      <a:dk1>
        <a:sysClr lastClr="000000" val="windowText"/>
      </a:dk1>
      <a:lt1>
        <a:sysClr lastClr="FFFFFF" val="window"/>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panose="020F0302020204030204"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panose="020F0502020204030204"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algn="ctr" cap="flat" cmpd="sng" w="6350">
          <a:solidFill>
            <a:schemeClr val="phClr"/>
          </a:solidFill>
          <a:prstDash val="solid"/>
          <a:miter lim="800000"/>
        </a:ln>
        <a:ln algn="ctr" cap="flat" cmpd="sng" w="12700">
          <a:solidFill>
            <a:schemeClr val="phClr"/>
          </a:solidFill>
          <a:prstDash val="solid"/>
          <a:miter lim="800000"/>
        </a:ln>
        <a:ln algn="ctr" cap="flat" cmpd="sng" w="19050">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id="{62F939B6-93AF-4DB8-9C6B-D6C7DFDC589F}" name="Office Theme" vid="{4A3C46E8-61CC-4603-A589-7422A47A8E4A}"/>
    </a:ext>
  </a:extLst>
</a:theme>
</file>

<file path=ppt/theme/theme3.xml><?xml version="1.0" encoding="utf-8"?>
<a:theme xmlns:a="http://schemas.openxmlformats.org/drawingml/2006/main" name="3_Office Theme">
  <a:themeElements>
    <a:clrScheme name="Office">
      <a:dk1>
        <a:sysClr lastClr="000000" val="windowText"/>
      </a:dk1>
      <a:lt1>
        <a:sysClr lastClr="FFFFFF" val="window"/>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panose="020F0302020204030204"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panose="020F0502020204030204"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algn="ctr" cap="flat" cmpd="sng" w="6350">
          <a:solidFill>
            <a:schemeClr val="phClr"/>
          </a:solidFill>
          <a:prstDash val="solid"/>
          <a:miter lim="800000"/>
        </a:ln>
        <a:ln algn="ctr" cap="flat" cmpd="sng" w="12700">
          <a:solidFill>
            <a:schemeClr val="phClr"/>
          </a:solidFill>
          <a:prstDash val="solid"/>
          <a:miter lim="800000"/>
        </a:ln>
        <a:ln algn="ctr" cap="flat" cmpd="sng" w="19050">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id="{62F939B6-93AF-4DB8-9C6B-D6C7DFDC589F}" name="Office Theme" vid="{4A3C46E8-61CC-4603-A589-7422A47A8E4A}"/>
    </a:ext>
  </a:extLst>
</a:theme>
</file>

<file path=ppt/theme/theme4.xml><?xml version="1.0" encoding="utf-8"?>
<a:theme xmlns:a="http://schemas.openxmlformats.org/drawingml/2006/main" name="Office Theme">
  <a:themeElements>
    <a:clrScheme name="Office">
      <a:dk1>
        <a:sysClr lastClr="000000" val="windowText"/>
      </a:dk1>
      <a:lt1>
        <a:sysClr lastClr="FFFFFF" val="window"/>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panose="02110004020202020204"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panose="02110004020202020204"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algn="ctr" cap="flat" cmpd="sng" w="12700">
          <a:solidFill>
            <a:schemeClr val="phClr"/>
          </a:solidFill>
          <a:prstDash val="solid"/>
          <a:miter lim="800000"/>
        </a:ln>
        <a:ln algn="ctr" cap="flat" cmpd="sng" w="19050">
          <a:solidFill>
            <a:schemeClr val="phClr"/>
          </a:solidFill>
          <a:prstDash val="solid"/>
          <a:miter lim="800000"/>
        </a:ln>
        <a:ln algn="ctr" cap="flat" cmpd="sng" w="25400">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numCol="1"/>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id="{2E142A2C-CD16-42D6-873A-C26D2A0506FA}" name="Office Theme" vid="{1BDDFF52-6CD6-40A5-AB3C-68EB2F1E4D0A}"/>
    </a:ext>
  </a:extLst>
</a:theme>
</file>

<file path=ppt/theme/theme5.xml><?xml version="1.0" encoding="utf-8"?>
<a:theme xmlns:a="http://schemas.openxmlformats.org/drawingml/2006/main" name="2_Office Theme">
  <a:themeElements>
    <a:clrScheme name="Office">
      <a:dk1>
        <a:sysClr lastClr="000000" val="windowText"/>
      </a:dk1>
      <a:lt1>
        <a:sysClr lastClr="FFFFFF" val="window"/>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panose="020F0302020204030204"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panose="020F0502020204030204"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algn="ctr" cap="flat" cmpd="sng" w="6350">
          <a:solidFill>
            <a:schemeClr val="phClr"/>
          </a:solidFill>
          <a:prstDash val="solid"/>
          <a:miter lim="800000"/>
        </a:ln>
        <a:ln algn="ctr" cap="flat" cmpd="sng" w="12700">
          <a:solidFill>
            <a:schemeClr val="phClr"/>
          </a:solidFill>
          <a:prstDash val="solid"/>
          <a:miter lim="800000"/>
        </a:ln>
        <a:ln algn="ctr" cap="flat" cmpd="sng" w="19050">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id="{62F939B6-93AF-4DB8-9C6B-D6C7DFDC589F}" name="Office Theme"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87C8D422F366E43A0AD1437E457E90F" ma:contentTypeVersion="2" ma:contentTypeDescription="Create a new document." ma:contentTypeScope="" ma:versionID="bdfcf789eb85a229b08f8db975727291">
  <xsd:schema xmlns:xsd="http://www.w3.org/2001/XMLSchema" xmlns:xs="http://www.w3.org/2001/XMLSchema" xmlns:p="http://schemas.microsoft.com/office/2006/metadata/properties" xmlns:ns3="a3399724-8835-4069-83b3-13cfc79ac107" targetNamespace="http://schemas.microsoft.com/office/2006/metadata/properties" ma:root="true" ma:fieldsID="f1f818f83601d10497ca4f2a6a771d60" ns3:_="">
    <xsd:import namespace="a3399724-8835-4069-83b3-13cfc79ac107"/>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399724-8835-4069-83b3-13cfc79ac1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8A57273-E6B5-49F5-8214-E098EEA150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399724-8835-4069-83b3-13cfc79ac1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F1EB0AC-BDF7-4C05-B3C0-3DC2A3F69B94}">
  <ds:schemaRefs>
    <ds:schemaRef ds:uri="http://schemas.microsoft.com/office/2006/documentManagement/types"/>
    <ds:schemaRef ds:uri="http://purl.org/dc/dcmitype/"/>
    <ds:schemaRef ds:uri="http://purl.org/dc/elements/1.1/"/>
    <ds:schemaRef ds:uri="a3399724-8835-4069-83b3-13cfc79ac107"/>
    <ds:schemaRef ds:uri="http://schemas.microsoft.com/office/infopath/2007/PartnerControls"/>
    <ds:schemaRef ds:uri="http://www.w3.org/XML/1998/namespace"/>
    <ds:schemaRef ds:uri="http://purl.org/dc/term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8BE38D68-1F87-4043-8209-91B50A8A2EB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Company/>
  <Words>8463</Words>
  <Paragraphs>879</Paragraphs>
  <Slides>118</Slides>
  <Notes>10</Notes>
  <TotalTime>3291</TotalTime>
  <HiddenSlides>11</HiddenSlides>
  <MMClips>0</MMClips>
  <ScaleCrop>false</ScaleCrop>
  <HeadingPairs>
    <vt:vector baseType="variant" size="6">
      <vt:variant>
        <vt:lpstr>Fonts Used</vt:lpstr>
      </vt:variant>
      <vt:variant>
        <vt:i4>11</vt:i4>
      </vt:variant>
      <vt:variant>
        <vt:lpstr>Theme</vt:lpstr>
      </vt:variant>
      <vt:variant>
        <vt:i4>4</vt:i4>
      </vt:variant>
      <vt:variant>
        <vt:lpstr>Slide Titles</vt:lpstr>
      </vt:variant>
      <vt:variant>
        <vt:i4>118</vt:i4>
      </vt:variant>
    </vt:vector>
  </HeadingPairs>
  <TitlesOfParts>
    <vt:vector baseType="lpstr" size="133">
      <vt:lpstr>Aptos</vt:lpstr>
      <vt:lpstr>Arial</vt:lpstr>
      <vt:lpstr>Avenir Next LT Pro</vt:lpstr>
      <vt:lpstr>Calibri</vt:lpstr>
      <vt:lpstr>Calibri Light</vt:lpstr>
      <vt:lpstr>Circe</vt:lpstr>
      <vt:lpstr>Circe Bold</vt:lpstr>
      <vt:lpstr>Circe Light</vt:lpstr>
      <vt:lpstr>Open Sans Light</vt:lpstr>
      <vt:lpstr>Symbol</vt:lpstr>
      <vt:lpstr>Wingdings 2</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vt:lpstr>
      <vt:lpstr>PowerPoint Presentation</vt:lpstr>
      <vt:lpstr>SAT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lication>Microsoft Office PowerPoint</Application>
  <AppVersion>16.0000</AppVersion>
  <PresentationFormat>Widescreen</PresentationFormat>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2022-07-28T18:29:59Z</dcterms:created>
  <dc:creator>Shayne Creppel</dc:creator>
  <cp:lastModifiedBy>Chelsey Hopkins</cp:lastModifiedBy>
  <dcterms:modified xsi:type="dcterms:W3CDTF">2025-09-03T21:05:15Z</dcterms:modified>
  <cp:revision>51</cp:revision>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name="ContentTypeId" pid="2">
    <vt:lpwstr>0x010100587C8D422F366E43A0AD1437E457E90F</vt:lpwstr>
  </property>
</Properties>
</file>